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9" r:id="rId4"/>
  </p:sldMasterIdLst>
  <p:notesMasterIdLst>
    <p:notesMasterId r:id="rId8"/>
  </p:notesMasterIdLst>
  <p:handoutMasterIdLst>
    <p:handoutMasterId r:id="rId9"/>
  </p:handoutMasterIdLst>
  <p:sldIdLst>
    <p:sldId id="271" r:id="rId5"/>
    <p:sldId id="274" r:id="rId6"/>
    <p:sldId id="289" r:id="rId7"/>
  </p:sldIdLst>
  <p:sldSz cx="9144000" cy="11887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C625F8F-7E27-471A-9C20-3587FCFEECC1}">
          <p14:sldIdLst>
            <p14:sldId id="271"/>
            <p14:sldId id="274"/>
            <p14:sldId id="289"/>
          </p14:sldIdLst>
        </p14:section>
      </p14:section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48C9B1E-EFA1-03AE-3573-595C512BF4B5}" name="Alston, Alicia R" initials="AR" userId="S::aralston@quad.com::179cb3bf-a7a0-4f45-92dd-f55be5e45e9a" providerId="AD"/>
  <p188:author id="{9E5D8634-343E-7ED1-BBBA-FD8D6715CC4B}" name="Campione, Isabella G" initials="IC" userId="S::IGCAMPIONE@quad.com::a2f93a01-e832-4e16-983f-d24994537db2" providerId="AD"/>
  <p188:author id="{52919778-030A-7317-378A-1A21193AC5B8}" name="Wasmer, Jennifer A" initials="" userId="S::JAWASMER@quad.com::f5f66c94-65a8-4117-9eed-378015693346" providerId="AD"/>
  <p188:author id="{C79FB0D5-87DC-C4FE-C17A-0ADDE6F36328}" name="Wasmer, Jennifer A" initials="WA" userId="S::jawasmer@quad.com::f5f66c94-65a8-4117-9eed-378015693346"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E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F6D9B4-B84D-4DF7-AA8B-E2A44FF0030B}" v="64" dt="2026-04-10T16:39:51.281"/>
    <p1510:client id="{99CBC026-F706-F144-9B6D-D98CA1594920}" v="26" dt="2026-04-10T18:19:04.769"/>
    <p1510:client id="{A3788E37-16AB-B14C-A707-676DEB6BC02C}" v="201" dt="2026-04-10T16:29:23.2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erts, Ariel" userId="d6a287c7-f4c3-459b-aabb-4e52cfeec55d" providerId="ADAL" clId="{FA57AFEB-567B-4083-A73A-92F522770E46}"/>
    <pc:docChg chg="undo custSel delSld modSld addSection delSection modSection">
      <pc:chgData name="Roberts, Ariel" userId="d6a287c7-f4c3-459b-aabb-4e52cfeec55d" providerId="ADAL" clId="{FA57AFEB-567B-4083-A73A-92F522770E46}" dt="2026-04-10T16:39:51.281" v="510"/>
      <pc:docMkLst>
        <pc:docMk/>
      </pc:docMkLst>
      <pc:sldChg chg="modSp mod">
        <pc:chgData name="Roberts, Ariel" userId="d6a287c7-f4c3-459b-aabb-4e52cfeec55d" providerId="ADAL" clId="{FA57AFEB-567B-4083-A73A-92F522770E46}" dt="2026-04-09T18:26:16.822" v="394" actId="20577"/>
        <pc:sldMkLst>
          <pc:docMk/>
          <pc:sldMk cId="2414299007" sldId="271"/>
        </pc:sldMkLst>
        <pc:spChg chg="mod">
          <ac:chgData name="Roberts, Ariel" userId="d6a287c7-f4c3-459b-aabb-4e52cfeec55d" providerId="ADAL" clId="{FA57AFEB-567B-4083-A73A-92F522770E46}" dt="2026-04-09T18:11:30.839" v="162" actId="114"/>
          <ac:spMkLst>
            <pc:docMk/>
            <pc:sldMk cId="2414299007" sldId="271"/>
            <ac:spMk id="2" creationId="{4C41A3F9-3BDE-A8D0-EA40-597EB9AE2A7C}"/>
          </ac:spMkLst>
        </pc:spChg>
        <pc:spChg chg="mod">
          <ac:chgData name="Roberts, Ariel" userId="d6a287c7-f4c3-459b-aabb-4e52cfeec55d" providerId="ADAL" clId="{FA57AFEB-567B-4083-A73A-92F522770E46}" dt="2026-04-09T18:26:16.822" v="394" actId="20577"/>
          <ac:spMkLst>
            <pc:docMk/>
            <pc:sldMk cId="2414299007" sldId="271"/>
            <ac:spMk id="6" creationId="{365CD6D8-17E1-C0AF-E4A7-90467190D506}"/>
          </ac:spMkLst>
        </pc:spChg>
      </pc:sldChg>
      <pc:sldChg chg="modSp del mod">
        <pc:chgData name="Roberts, Ariel" userId="d6a287c7-f4c3-459b-aabb-4e52cfeec55d" providerId="ADAL" clId="{FA57AFEB-567B-4083-A73A-92F522770E46}" dt="2026-04-10T16:29:37.287" v="479" actId="47"/>
        <pc:sldMkLst>
          <pc:docMk/>
          <pc:sldMk cId="2746418682" sldId="273"/>
        </pc:sldMkLst>
        <pc:spChg chg="mod">
          <ac:chgData name="Roberts, Ariel" userId="d6a287c7-f4c3-459b-aabb-4e52cfeec55d" providerId="ADAL" clId="{FA57AFEB-567B-4083-A73A-92F522770E46}" dt="2026-04-09T18:27:35.332" v="447" actId="20577"/>
          <ac:spMkLst>
            <pc:docMk/>
            <pc:sldMk cId="2746418682" sldId="273"/>
            <ac:spMk id="2" creationId="{09FFDD6B-794E-D605-C097-B68ADC112A8B}"/>
          </ac:spMkLst>
        </pc:spChg>
        <pc:spChg chg="mod">
          <ac:chgData name="Roberts, Ariel" userId="d6a287c7-f4c3-459b-aabb-4e52cfeec55d" providerId="ADAL" clId="{FA57AFEB-567B-4083-A73A-92F522770E46}" dt="2026-04-09T18:27:10.005" v="438" actId="20577"/>
          <ac:spMkLst>
            <pc:docMk/>
            <pc:sldMk cId="2746418682" sldId="273"/>
            <ac:spMk id="10" creationId="{0B8998D9-2375-DD08-AB45-EEF787DBB3C1}"/>
          </ac:spMkLst>
        </pc:spChg>
      </pc:sldChg>
      <pc:sldChg chg="addSp delSp modSp mod">
        <pc:chgData name="Roberts, Ariel" userId="d6a287c7-f4c3-459b-aabb-4e52cfeec55d" providerId="ADAL" clId="{FA57AFEB-567B-4083-A73A-92F522770E46}" dt="2026-04-10T16:39:51.281" v="510"/>
        <pc:sldMkLst>
          <pc:docMk/>
          <pc:sldMk cId="3801603813" sldId="274"/>
        </pc:sldMkLst>
        <pc:spChg chg="mod">
          <ac:chgData name="Roberts, Ariel" userId="d6a287c7-f4c3-459b-aabb-4e52cfeec55d" providerId="ADAL" clId="{FA57AFEB-567B-4083-A73A-92F522770E46}" dt="2026-04-09T18:16:58.525" v="262" actId="6549"/>
          <ac:spMkLst>
            <pc:docMk/>
            <pc:sldMk cId="3801603813" sldId="274"/>
            <ac:spMk id="3" creationId="{7AA3D04F-3488-28F2-A004-B672226FF338}"/>
          </ac:spMkLst>
        </pc:spChg>
        <pc:spChg chg="mod">
          <ac:chgData name="Roberts, Ariel" userId="d6a287c7-f4c3-459b-aabb-4e52cfeec55d" providerId="ADAL" clId="{FA57AFEB-567B-4083-A73A-92F522770E46}" dt="2026-04-09T18:16:19.767" v="202" actId="20577"/>
          <ac:spMkLst>
            <pc:docMk/>
            <pc:sldMk cId="3801603813" sldId="274"/>
            <ac:spMk id="5" creationId="{BEEE711B-73E4-D26C-35EF-366F886F1DFE}"/>
          </ac:spMkLst>
        </pc:spChg>
        <pc:spChg chg="mod">
          <ac:chgData name="Roberts, Ariel" userId="d6a287c7-f4c3-459b-aabb-4e52cfeec55d" providerId="ADAL" clId="{FA57AFEB-567B-4083-A73A-92F522770E46}" dt="2026-04-09T18:17:21.903" v="271" actId="20577"/>
          <ac:spMkLst>
            <pc:docMk/>
            <pc:sldMk cId="3801603813" sldId="274"/>
            <ac:spMk id="6" creationId="{706B7EA6-EE8F-1CE0-0701-CBEF50387B0F}"/>
          </ac:spMkLst>
        </pc:spChg>
        <pc:spChg chg="del mod">
          <ac:chgData name="Roberts, Ariel" userId="d6a287c7-f4c3-459b-aabb-4e52cfeec55d" providerId="ADAL" clId="{FA57AFEB-567B-4083-A73A-92F522770E46}" dt="2026-04-10T16:39:45.438" v="506" actId="478"/>
          <ac:spMkLst>
            <pc:docMk/>
            <pc:sldMk cId="3801603813" sldId="274"/>
            <ac:spMk id="7" creationId="{8DCF175B-CFE1-761C-23E6-A81378E6234D}"/>
          </ac:spMkLst>
        </pc:spChg>
        <pc:spChg chg="mod">
          <ac:chgData name="Roberts, Ariel" userId="d6a287c7-f4c3-459b-aabb-4e52cfeec55d" providerId="ADAL" clId="{FA57AFEB-567B-4083-A73A-92F522770E46}" dt="2026-04-10T16:29:07.027" v="478" actId="20577"/>
          <ac:spMkLst>
            <pc:docMk/>
            <pc:sldMk cId="3801603813" sldId="274"/>
            <ac:spMk id="8" creationId="{890EF05F-D559-9119-7A86-C05D6825B577}"/>
          </ac:spMkLst>
        </pc:spChg>
        <pc:spChg chg="add del mod">
          <ac:chgData name="Roberts, Ariel" userId="d6a287c7-f4c3-459b-aabb-4e52cfeec55d" providerId="ADAL" clId="{FA57AFEB-567B-4083-A73A-92F522770E46}" dt="2026-04-10T16:39:49.663" v="509" actId="478"/>
          <ac:spMkLst>
            <pc:docMk/>
            <pc:sldMk cId="3801603813" sldId="274"/>
            <ac:spMk id="12" creationId="{2D2A48E1-D7D4-A5F8-46F8-13398B902747}"/>
          </ac:spMkLst>
        </pc:spChg>
        <pc:spChg chg="add mod">
          <ac:chgData name="Roberts, Ariel" userId="d6a287c7-f4c3-459b-aabb-4e52cfeec55d" providerId="ADAL" clId="{FA57AFEB-567B-4083-A73A-92F522770E46}" dt="2026-04-10T16:39:51.281" v="510"/>
          <ac:spMkLst>
            <pc:docMk/>
            <pc:sldMk cId="3801603813" sldId="274"/>
            <ac:spMk id="13" creationId="{47C046FF-5A10-E9EC-5C3D-D0B8179A4FB0}"/>
          </ac:spMkLst>
        </pc:spChg>
        <pc:picChg chg="mod modCrop">
          <ac:chgData name="Roberts, Ariel" userId="d6a287c7-f4c3-459b-aabb-4e52cfeec55d" providerId="ADAL" clId="{FA57AFEB-567B-4083-A73A-92F522770E46}" dt="2026-04-09T18:16:01.969" v="178" actId="18131"/>
          <ac:picMkLst>
            <pc:docMk/>
            <pc:sldMk cId="3801603813" sldId="274"/>
            <ac:picMk id="9" creationId="{48FA09DE-9C9C-1AAA-AE2E-3CE6AA31C41C}"/>
          </ac:picMkLst>
        </pc:picChg>
      </pc:sldChg>
      <pc:sldChg chg="del">
        <pc:chgData name="Roberts, Ariel" userId="d6a287c7-f4c3-459b-aabb-4e52cfeec55d" providerId="ADAL" clId="{FA57AFEB-567B-4083-A73A-92F522770E46}" dt="2026-04-09T18:00:26.243" v="3" actId="47"/>
        <pc:sldMkLst>
          <pc:docMk/>
          <pc:sldMk cId="1306225997" sldId="276"/>
        </pc:sldMkLst>
      </pc:sldChg>
      <pc:sldChg chg="del">
        <pc:chgData name="Roberts, Ariel" userId="d6a287c7-f4c3-459b-aabb-4e52cfeec55d" providerId="ADAL" clId="{FA57AFEB-567B-4083-A73A-92F522770E46}" dt="2026-04-09T18:00:33.302" v="7" actId="47"/>
        <pc:sldMkLst>
          <pc:docMk/>
          <pc:sldMk cId="3768743978" sldId="278"/>
        </pc:sldMkLst>
      </pc:sldChg>
      <pc:sldChg chg="del">
        <pc:chgData name="Roberts, Ariel" userId="d6a287c7-f4c3-459b-aabb-4e52cfeec55d" providerId="ADAL" clId="{FA57AFEB-567B-4083-A73A-92F522770E46}" dt="2026-04-09T18:00:26.856" v="4" actId="47"/>
        <pc:sldMkLst>
          <pc:docMk/>
          <pc:sldMk cId="1095676976" sldId="280"/>
        </pc:sldMkLst>
      </pc:sldChg>
      <pc:sldChg chg="del">
        <pc:chgData name="Roberts, Ariel" userId="d6a287c7-f4c3-459b-aabb-4e52cfeec55d" providerId="ADAL" clId="{FA57AFEB-567B-4083-A73A-92F522770E46}" dt="2026-04-09T18:00:34.965" v="8" actId="47"/>
        <pc:sldMkLst>
          <pc:docMk/>
          <pc:sldMk cId="2627924501" sldId="281"/>
        </pc:sldMkLst>
      </pc:sldChg>
      <pc:sldChg chg="del">
        <pc:chgData name="Roberts, Ariel" userId="d6a287c7-f4c3-459b-aabb-4e52cfeec55d" providerId="ADAL" clId="{FA57AFEB-567B-4083-A73A-92F522770E46}" dt="2026-04-09T18:00:24.625" v="1" actId="47"/>
        <pc:sldMkLst>
          <pc:docMk/>
          <pc:sldMk cId="4174705927" sldId="282"/>
        </pc:sldMkLst>
      </pc:sldChg>
      <pc:sldChg chg="del">
        <pc:chgData name="Roberts, Ariel" userId="d6a287c7-f4c3-459b-aabb-4e52cfeec55d" providerId="ADAL" clId="{FA57AFEB-567B-4083-A73A-92F522770E46}" dt="2026-04-09T18:11:45.938" v="163" actId="47"/>
        <pc:sldMkLst>
          <pc:docMk/>
          <pc:sldMk cId="1557392425" sldId="283"/>
        </pc:sldMkLst>
      </pc:sldChg>
      <pc:sldChg chg="del">
        <pc:chgData name="Roberts, Ariel" userId="d6a287c7-f4c3-459b-aabb-4e52cfeec55d" providerId="ADAL" clId="{FA57AFEB-567B-4083-A73A-92F522770E46}" dt="2026-04-09T18:00:30.131" v="6" actId="47"/>
        <pc:sldMkLst>
          <pc:docMk/>
          <pc:sldMk cId="2189251658" sldId="284"/>
        </pc:sldMkLst>
      </pc:sldChg>
      <pc:sldChg chg="del">
        <pc:chgData name="Roberts, Ariel" userId="d6a287c7-f4c3-459b-aabb-4e52cfeec55d" providerId="ADAL" clId="{FA57AFEB-567B-4083-A73A-92F522770E46}" dt="2026-04-09T18:00:25.585" v="2" actId="47"/>
        <pc:sldMkLst>
          <pc:docMk/>
          <pc:sldMk cId="1585196821" sldId="285"/>
        </pc:sldMkLst>
      </pc:sldChg>
      <pc:sldChg chg="del">
        <pc:chgData name="Roberts, Ariel" userId="d6a287c7-f4c3-459b-aabb-4e52cfeec55d" providerId="ADAL" clId="{FA57AFEB-567B-4083-A73A-92F522770E46}" dt="2026-04-09T18:00:40.754" v="9" actId="47"/>
        <pc:sldMkLst>
          <pc:docMk/>
          <pc:sldMk cId="4169793589" sldId="286"/>
        </pc:sldMkLst>
      </pc:sldChg>
      <pc:sldChg chg="del">
        <pc:chgData name="Roberts, Ariel" userId="d6a287c7-f4c3-459b-aabb-4e52cfeec55d" providerId="ADAL" clId="{FA57AFEB-567B-4083-A73A-92F522770E46}" dt="2026-04-09T18:11:46.874" v="164" actId="47"/>
        <pc:sldMkLst>
          <pc:docMk/>
          <pc:sldMk cId="1804801064" sldId="287"/>
        </pc:sldMkLst>
      </pc:sldChg>
      <pc:sldChg chg="del">
        <pc:chgData name="Roberts, Ariel" userId="d6a287c7-f4c3-459b-aabb-4e52cfeec55d" providerId="ADAL" clId="{FA57AFEB-567B-4083-A73A-92F522770E46}" dt="2026-04-09T18:00:28.579" v="5" actId="47"/>
        <pc:sldMkLst>
          <pc:docMk/>
          <pc:sldMk cId="2437969102" sldId="288"/>
        </pc:sldMkLst>
      </pc:sldChg>
      <pc:sldChg chg="addSp delSp modSp mod">
        <pc:chgData name="Roberts, Ariel" userId="d6a287c7-f4c3-459b-aabb-4e52cfeec55d" providerId="ADAL" clId="{FA57AFEB-567B-4083-A73A-92F522770E46}" dt="2026-04-10T16:39:26.083" v="505" actId="1035"/>
        <pc:sldMkLst>
          <pc:docMk/>
          <pc:sldMk cId="4133938705" sldId="289"/>
        </pc:sldMkLst>
        <pc:spChg chg="mod">
          <ac:chgData name="Roberts, Ariel" userId="d6a287c7-f4c3-459b-aabb-4e52cfeec55d" providerId="ADAL" clId="{FA57AFEB-567B-4083-A73A-92F522770E46}" dt="2026-04-09T18:25:26.630" v="351" actId="20577"/>
          <ac:spMkLst>
            <pc:docMk/>
            <pc:sldMk cId="4133938705" sldId="289"/>
            <ac:spMk id="3" creationId="{0F64FF53-BF45-BD7F-01B8-2A51106E0F1C}"/>
          </ac:spMkLst>
        </pc:spChg>
        <pc:spChg chg="mod">
          <ac:chgData name="Roberts, Ariel" userId="d6a287c7-f4c3-459b-aabb-4e52cfeec55d" providerId="ADAL" clId="{FA57AFEB-567B-4083-A73A-92F522770E46}" dt="2026-04-09T18:24:16.754" v="288" actId="6549"/>
          <ac:spMkLst>
            <pc:docMk/>
            <pc:sldMk cId="4133938705" sldId="289"/>
            <ac:spMk id="5" creationId="{DD6942C4-3285-F48D-D466-9FEC1721DF6E}"/>
          </ac:spMkLst>
        </pc:spChg>
        <pc:spChg chg="mod">
          <ac:chgData name="Roberts, Ariel" userId="d6a287c7-f4c3-459b-aabb-4e52cfeec55d" providerId="ADAL" clId="{FA57AFEB-567B-4083-A73A-92F522770E46}" dt="2026-04-10T16:26:54.606" v="468"/>
          <ac:spMkLst>
            <pc:docMk/>
            <pc:sldMk cId="4133938705" sldId="289"/>
            <ac:spMk id="6" creationId="{0D93F16D-BBAA-8513-8067-40A7BB93283B}"/>
          </ac:spMkLst>
        </pc:spChg>
        <pc:spChg chg="del">
          <ac:chgData name="Roberts, Ariel" userId="d6a287c7-f4c3-459b-aabb-4e52cfeec55d" providerId="ADAL" clId="{FA57AFEB-567B-4083-A73A-92F522770E46}" dt="2026-04-10T16:38:35.604" v="484" actId="478"/>
          <ac:spMkLst>
            <pc:docMk/>
            <pc:sldMk cId="4133938705" sldId="289"/>
            <ac:spMk id="7" creationId="{DD246898-0F42-A597-BC1A-634A57623693}"/>
          </ac:spMkLst>
        </pc:spChg>
        <pc:spChg chg="add del mod">
          <ac:chgData name="Roberts, Ariel" userId="d6a287c7-f4c3-459b-aabb-4e52cfeec55d" providerId="ADAL" clId="{FA57AFEB-567B-4083-A73A-92F522770E46}" dt="2026-04-10T16:38:37.864" v="485" actId="478"/>
          <ac:spMkLst>
            <pc:docMk/>
            <pc:sldMk cId="4133938705" sldId="289"/>
            <ac:spMk id="10" creationId="{F0F421F6-DE4A-4405-527B-8092A0874080}"/>
          </ac:spMkLst>
        </pc:spChg>
        <pc:spChg chg="add mod">
          <ac:chgData name="Roberts, Ariel" userId="d6a287c7-f4c3-459b-aabb-4e52cfeec55d" providerId="ADAL" clId="{FA57AFEB-567B-4083-A73A-92F522770E46}" dt="2026-04-10T16:39:26.083" v="505" actId="1035"/>
          <ac:spMkLst>
            <pc:docMk/>
            <pc:sldMk cId="4133938705" sldId="289"/>
            <ac:spMk id="11" creationId="{2651F744-CF01-05D6-65B9-F7FC801DB429}"/>
          </ac:spMkLst>
        </pc:spChg>
        <pc:picChg chg="mod">
          <ac:chgData name="Roberts, Ariel" userId="d6a287c7-f4c3-459b-aabb-4e52cfeec55d" providerId="ADAL" clId="{FA57AFEB-567B-4083-A73A-92F522770E46}" dt="2026-04-09T18:24:04.608" v="272" actId="14826"/>
          <ac:picMkLst>
            <pc:docMk/>
            <pc:sldMk cId="4133938705" sldId="289"/>
            <ac:picMk id="9" creationId="{C9CE45AF-1F00-CA69-6A30-B8D043337D11}"/>
          </ac:picMkLst>
        </pc:picChg>
      </pc:sldChg>
      <pc:sldMasterChg chg="delSldLayout">
        <pc:chgData name="Roberts, Ariel" userId="d6a287c7-f4c3-459b-aabb-4e52cfeec55d" providerId="ADAL" clId="{FA57AFEB-567B-4083-A73A-92F522770E46}" dt="2026-04-10T16:29:37.287" v="479" actId="47"/>
        <pc:sldMasterMkLst>
          <pc:docMk/>
          <pc:sldMasterMk cId="1441775597" sldId="2147483759"/>
        </pc:sldMasterMkLst>
        <pc:sldLayoutChg chg="del">
          <pc:chgData name="Roberts, Ariel" userId="d6a287c7-f4c3-459b-aabb-4e52cfeec55d" providerId="ADAL" clId="{FA57AFEB-567B-4083-A73A-92F522770E46}" dt="2026-04-10T16:29:37.287" v="479" actId="47"/>
          <pc:sldLayoutMkLst>
            <pc:docMk/>
            <pc:sldMasterMk cId="1441775597" sldId="2147483759"/>
            <pc:sldLayoutMk cId="2089013527" sldId="2147483776"/>
          </pc:sldLayoutMkLst>
        </pc:sldLayoutChg>
      </pc:sldMasterChg>
    </pc:docChg>
  </pc:docChgLst>
  <pc:docChgLst>
    <pc:chgData name="Wasmer, Jennifer A" userId="f5f66c94-65a8-4117-9eed-378015693346" providerId="ADAL" clId="{8050BE80-E8F2-5364-B1E3-84B769BB50E6}"/>
    <pc:docChg chg="undo custSel modSld">
      <pc:chgData name="Wasmer, Jennifer A" userId="f5f66c94-65a8-4117-9eed-378015693346" providerId="ADAL" clId="{8050BE80-E8F2-5364-B1E3-84B769BB50E6}" dt="2026-04-10T18:19:04.769" v="228" actId="6549"/>
      <pc:docMkLst>
        <pc:docMk/>
      </pc:docMkLst>
      <pc:sldChg chg="addSp delSp modSp mod">
        <pc:chgData name="Wasmer, Jennifer A" userId="f5f66c94-65a8-4117-9eed-378015693346" providerId="ADAL" clId="{8050BE80-E8F2-5364-B1E3-84B769BB50E6}" dt="2026-04-10T18:14:27.551" v="225" actId="255"/>
        <pc:sldMkLst>
          <pc:docMk/>
          <pc:sldMk cId="3801603813" sldId="274"/>
        </pc:sldMkLst>
        <pc:spChg chg="mod">
          <ac:chgData name="Wasmer, Jennifer A" userId="f5f66c94-65a8-4117-9eed-378015693346" providerId="ADAL" clId="{8050BE80-E8F2-5364-B1E3-84B769BB50E6}" dt="2026-04-10T18:14:27.551" v="225" actId="255"/>
          <ac:spMkLst>
            <pc:docMk/>
            <pc:sldMk cId="3801603813" sldId="274"/>
            <ac:spMk id="3" creationId="{7AA3D04F-3488-28F2-A004-B672226FF338}"/>
          </ac:spMkLst>
        </pc:spChg>
        <pc:spChg chg="add del mod">
          <ac:chgData name="Wasmer, Jennifer A" userId="f5f66c94-65a8-4117-9eed-378015693346" providerId="ADAL" clId="{8050BE80-E8F2-5364-B1E3-84B769BB50E6}" dt="2026-04-10T16:21:09.399" v="9" actId="478"/>
          <ac:spMkLst>
            <pc:docMk/>
            <pc:sldMk cId="3801603813" sldId="274"/>
            <ac:spMk id="4" creationId="{B6CE02E1-238D-0092-A13E-62A6A04A2944}"/>
          </ac:spMkLst>
        </pc:spChg>
        <pc:spChg chg="mod">
          <ac:chgData name="Wasmer, Jennifer A" userId="f5f66c94-65a8-4117-9eed-378015693346" providerId="ADAL" clId="{8050BE80-E8F2-5364-B1E3-84B769BB50E6}" dt="2026-04-10T18:11:42.731" v="213" actId="404"/>
          <ac:spMkLst>
            <pc:docMk/>
            <pc:sldMk cId="3801603813" sldId="274"/>
            <ac:spMk id="5" creationId="{BEEE711B-73E4-D26C-35EF-366F886F1DFE}"/>
          </ac:spMkLst>
        </pc:spChg>
        <pc:spChg chg="del mod">
          <ac:chgData name="Wasmer, Jennifer A" userId="f5f66c94-65a8-4117-9eed-378015693346" providerId="ADAL" clId="{8050BE80-E8F2-5364-B1E3-84B769BB50E6}" dt="2026-04-10T16:21:04.862" v="8" actId="478"/>
          <ac:spMkLst>
            <pc:docMk/>
            <pc:sldMk cId="3801603813" sldId="274"/>
            <ac:spMk id="6" creationId="{706B7EA6-EE8F-1CE0-0701-CBEF50387B0F}"/>
          </ac:spMkLst>
        </pc:spChg>
        <pc:spChg chg="mod">
          <ac:chgData name="Wasmer, Jennifer A" userId="f5f66c94-65a8-4117-9eed-378015693346" providerId="ADAL" clId="{8050BE80-E8F2-5364-B1E3-84B769BB50E6}" dt="2026-04-10T16:22:29.979" v="29" actId="20577"/>
          <ac:spMkLst>
            <pc:docMk/>
            <pc:sldMk cId="3801603813" sldId="274"/>
            <ac:spMk id="7" creationId="{8DCF175B-CFE1-761C-23E6-A81378E6234D}"/>
          </ac:spMkLst>
        </pc:spChg>
        <pc:spChg chg="add mod">
          <ac:chgData name="Wasmer, Jennifer A" userId="f5f66c94-65a8-4117-9eed-378015693346" providerId="ADAL" clId="{8050BE80-E8F2-5364-B1E3-84B769BB50E6}" dt="2026-04-10T18:12:35.468" v="218" actId="948"/>
          <ac:spMkLst>
            <pc:docMk/>
            <pc:sldMk cId="3801603813" sldId="274"/>
            <ac:spMk id="8" creationId="{890EF05F-D559-9119-7A86-C05D6825B577}"/>
          </ac:spMkLst>
        </pc:spChg>
        <pc:spChg chg="add del mod">
          <ac:chgData name="Wasmer, Jennifer A" userId="f5f66c94-65a8-4117-9eed-378015693346" providerId="ADAL" clId="{8050BE80-E8F2-5364-B1E3-84B769BB50E6}" dt="2026-04-10T16:23:48.294" v="120"/>
          <ac:spMkLst>
            <pc:docMk/>
            <pc:sldMk cId="3801603813" sldId="274"/>
            <ac:spMk id="10" creationId="{5B2B2574-80F9-8C15-F1E9-558D65C92C7C}"/>
          </ac:spMkLst>
        </pc:spChg>
        <pc:spChg chg="add del mod">
          <ac:chgData name="Wasmer, Jennifer A" userId="f5f66c94-65a8-4117-9eed-378015693346" providerId="ADAL" clId="{8050BE80-E8F2-5364-B1E3-84B769BB50E6}" dt="2026-04-10T16:23:48.341" v="122"/>
          <ac:spMkLst>
            <pc:docMk/>
            <pc:sldMk cId="3801603813" sldId="274"/>
            <ac:spMk id="11" creationId="{45D68901-4315-587A-2D08-F5D5562398E3}"/>
          </ac:spMkLst>
        </pc:spChg>
        <pc:picChg chg="mod">
          <ac:chgData name="Wasmer, Jennifer A" userId="f5f66c94-65a8-4117-9eed-378015693346" providerId="ADAL" clId="{8050BE80-E8F2-5364-B1E3-84B769BB50E6}" dt="2026-04-10T16:29:01.742" v="195" actId="1037"/>
          <ac:picMkLst>
            <pc:docMk/>
            <pc:sldMk cId="3801603813" sldId="274"/>
            <ac:picMk id="9" creationId="{48FA09DE-9C9C-1AAA-AE2E-3CE6AA31C41C}"/>
          </ac:picMkLst>
        </pc:picChg>
      </pc:sldChg>
      <pc:sldChg chg="addSp delSp modSp mod">
        <pc:chgData name="Wasmer, Jennifer A" userId="f5f66c94-65a8-4117-9eed-378015693346" providerId="ADAL" clId="{8050BE80-E8F2-5364-B1E3-84B769BB50E6}" dt="2026-04-10T18:19:04.769" v="228" actId="6549"/>
        <pc:sldMkLst>
          <pc:docMk/>
          <pc:sldMk cId="4133938705" sldId="289"/>
        </pc:sldMkLst>
        <pc:spChg chg="mod">
          <ac:chgData name="Wasmer, Jennifer A" userId="f5f66c94-65a8-4117-9eed-378015693346" providerId="ADAL" clId="{8050BE80-E8F2-5364-B1E3-84B769BB50E6}" dt="2026-04-10T18:13:03.336" v="221" actId="1076"/>
          <ac:spMkLst>
            <pc:docMk/>
            <pc:sldMk cId="4133938705" sldId="289"/>
            <ac:spMk id="3" creationId="{0F64FF53-BF45-BD7F-01B8-2A51106E0F1C}"/>
          </ac:spMkLst>
        </pc:spChg>
        <pc:spChg chg="add del mod">
          <ac:chgData name="Wasmer, Jennifer A" userId="f5f66c94-65a8-4117-9eed-378015693346" providerId="ADAL" clId="{8050BE80-E8F2-5364-B1E3-84B769BB50E6}" dt="2026-04-10T16:27:15.928" v="139" actId="478"/>
          <ac:spMkLst>
            <pc:docMk/>
            <pc:sldMk cId="4133938705" sldId="289"/>
            <ac:spMk id="4" creationId="{6997856C-B46E-6641-2BE7-181DB3DFE29A}"/>
          </ac:spMkLst>
        </pc:spChg>
        <pc:spChg chg="mod">
          <ac:chgData name="Wasmer, Jennifer A" userId="f5f66c94-65a8-4117-9eed-378015693346" providerId="ADAL" clId="{8050BE80-E8F2-5364-B1E3-84B769BB50E6}" dt="2026-04-10T18:12:52.557" v="219" actId="255"/>
          <ac:spMkLst>
            <pc:docMk/>
            <pc:sldMk cId="4133938705" sldId="289"/>
            <ac:spMk id="5" creationId="{DD6942C4-3285-F48D-D466-9FEC1721DF6E}"/>
          </ac:spMkLst>
        </pc:spChg>
        <pc:spChg chg="del">
          <ac:chgData name="Wasmer, Jennifer A" userId="f5f66c94-65a8-4117-9eed-378015693346" providerId="ADAL" clId="{8050BE80-E8F2-5364-B1E3-84B769BB50E6}" dt="2026-04-10T16:27:14.425" v="138" actId="478"/>
          <ac:spMkLst>
            <pc:docMk/>
            <pc:sldMk cId="4133938705" sldId="289"/>
            <ac:spMk id="6" creationId="{0D93F16D-BBAA-8513-8067-40A7BB93283B}"/>
          </ac:spMkLst>
        </pc:spChg>
        <pc:spChg chg="mod">
          <ac:chgData name="Wasmer, Jennifer A" userId="f5f66c94-65a8-4117-9eed-378015693346" providerId="ADAL" clId="{8050BE80-E8F2-5364-B1E3-84B769BB50E6}" dt="2026-04-10T16:22:38.220" v="37" actId="20577"/>
          <ac:spMkLst>
            <pc:docMk/>
            <pc:sldMk cId="4133938705" sldId="289"/>
            <ac:spMk id="7" creationId="{DD246898-0F42-A597-BC1A-634A57623693}"/>
          </ac:spMkLst>
        </pc:spChg>
        <pc:spChg chg="add mod">
          <ac:chgData name="Wasmer, Jennifer A" userId="f5f66c94-65a8-4117-9eed-378015693346" providerId="ADAL" clId="{8050BE80-E8F2-5364-B1E3-84B769BB50E6}" dt="2026-04-10T18:19:04.769" v="228" actId="6549"/>
          <ac:spMkLst>
            <pc:docMk/>
            <pc:sldMk cId="4133938705" sldId="289"/>
            <ac:spMk id="8" creationId="{A1C685E4-AC89-5263-EB81-AB87B4DDE97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0BE8ED-B9CC-A527-B7B3-A30E06036CE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58485E2-CE1E-99EB-29CD-6E1A3032857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DB48FB-79BA-7644-B7E9-D313213E2E5E}" type="datetimeFigureOut">
              <a:rPr lang="en-US" smtClean="0"/>
              <a:t>4/10/2026</a:t>
            </a:fld>
            <a:endParaRPr lang="en-US"/>
          </a:p>
        </p:txBody>
      </p:sp>
      <p:sp>
        <p:nvSpPr>
          <p:cNvPr id="4" name="Footer Placeholder 3">
            <a:extLst>
              <a:ext uri="{FF2B5EF4-FFF2-40B4-BE49-F238E27FC236}">
                <a16:creationId xmlns:a16="http://schemas.microsoft.com/office/drawing/2014/main" id="{19C4DC3E-5D3A-52AB-AEE3-0AED14FEC0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BC4DF85-99E9-6D49-24AC-5694464BA11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5A67D2D-0E71-0346-B703-888C3505A458}" type="slidenum">
              <a:rPr lang="en-US" smtClean="0"/>
              <a:t>‹#›</a:t>
            </a:fld>
            <a:endParaRPr lang="en-US"/>
          </a:p>
        </p:txBody>
      </p:sp>
    </p:spTree>
    <p:extLst>
      <p:ext uri="{BB962C8B-B14F-4D97-AF65-F5344CB8AC3E}">
        <p14:creationId xmlns:p14="http://schemas.microsoft.com/office/powerpoint/2010/main" val="10014598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0F3B46-401F-3546-9130-2B9AE476444E}" type="datetimeFigureOut">
              <a:rPr lang="en-US" smtClean="0"/>
              <a:t>4/10/2026</a:t>
            </a:fld>
            <a:endParaRPr lang="en-US"/>
          </a:p>
        </p:txBody>
      </p:sp>
      <p:sp>
        <p:nvSpPr>
          <p:cNvPr id="4" name="Slide Image Placeholder 3"/>
          <p:cNvSpPr>
            <a:spLocks noGrp="1" noRot="1" noChangeAspect="1"/>
          </p:cNvSpPr>
          <p:nvPr>
            <p:ph type="sldImg" idx="2"/>
          </p:nvPr>
        </p:nvSpPr>
        <p:spPr>
          <a:xfrm>
            <a:off x="2241550" y="1143000"/>
            <a:ext cx="23749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B61114-DA70-C84F-AE34-FF54A03BCCE2}" type="slidenum">
              <a:rPr lang="en-US" smtClean="0"/>
              <a:t>‹#›</a:t>
            </a:fld>
            <a:endParaRPr lang="en-US"/>
          </a:p>
        </p:txBody>
      </p:sp>
    </p:spTree>
    <p:extLst>
      <p:ext uri="{BB962C8B-B14F-4D97-AF65-F5344CB8AC3E}">
        <p14:creationId xmlns:p14="http://schemas.microsoft.com/office/powerpoint/2010/main" val="3505612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B61114-DA70-C84F-AE34-FF54A03BCCE2}" type="slidenum">
              <a:rPr lang="en-US" smtClean="0"/>
              <a:t>2</a:t>
            </a:fld>
            <a:endParaRPr lang="en-US"/>
          </a:p>
        </p:txBody>
      </p:sp>
    </p:spTree>
    <p:extLst>
      <p:ext uri="{BB962C8B-B14F-4D97-AF65-F5344CB8AC3E}">
        <p14:creationId xmlns:p14="http://schemas.microsoft.com/office/powerpoint/2010/main" val="1510102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ink Yellow">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EE57C8E-5EC9-CEFB-27C2-6588D426F11F}"/>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t="13082" b="22011"/>
          <a:stretch/>
        </p:blipFill>
        <p:spPr>
          <a:xfrm>
            <a:off x="-13092" y="0"/>
            <a:ext cx="9157091" cy="11887200"/>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8C095916-930D-3E69-3270-76C6AEAF8BA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 y="10424160"/>
            <a:ext cx="3437249" cy="1149569"/>
          </a:xfrm>
          <a:prstGeom prst="rect">
            <a:avLst/>
          </a:prstGeom>
        </p:spPr>
      </p:pic>
    </p:spTree>
    <p:extLst>
      <p:ext uri="{BB962C8B-B14F-4D97-AF65-F5344CB8AC3E}">
        <p14:creationId xmlns:p14="http://schemas.microsoft.com/office/powerpoint/2010/main" val="4018605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Blue Yellow">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090EAC1-F65B-2F21-439D-7C1468CAECC7}"/>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t="14215" b="20785"/>
          <a:stretch/>
        </p:blipFill>
        <p:spPr>
          <a:xfrm>
            <a:off x="0" y="0"/>
            <a:ext cx="9144000" cy="1188720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162AA993-40AD-A757-D673-F131B818244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 y="10424160"/>
            <a:ext cx="3437249" cy="1149569"/>
          </a:xfrm>
          <a:prstGeom prst="rect">
            <a:avLst/>
          </a:prstGeom>
        </p:spPr>
      </p:pic>
    </p:spTree>
    <p:extLst>
      <p:ext uri="{BB962C8B-B14F-4D97-AF65-F5344CB8AC3E}">
        <p14:creationId xmlns:p14="http://schemas.microsoft.com/office/powerpoint/2010/main" val="3718374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Dark Green Blu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8C8859-2A0D-2BFE-6A91-8C65230F8EFA}"/>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t="12734" b="22131"/>
          <a:stretch/>
        </p:blipFill>
        <p:spPr>
          <a:xfrm>
            <a:off x="0" y="0"/>
            <a:ext cx="9143998" cy="11911964"/>
          </a:xfrm>
          <a:prstGeom prst="rect">
            <a:avLst/>
          </a:prstGeom>
        </p:spPr>
      </p:pic>
      <p:pic>
        <p:nvPicPr>
          <p:cNvPr id="6" name="Picture 5" descr="A white letter on a black background&#10;&#10;Description automatically generated">
            <a:extLst>
              <a:ext uri="{FF2B5EF4-FFF2-40B4-BE49-F238E27FC236}">
                <a16:creationId xmlns:a16="http://schemas.microsoft.com/office/drawing/2014/main" id="{05333C2E-FC2D-37C4-08DF-249312E671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 y="10424159"/>
            <a:ext cx="3448710" cy="1149570"/>
          </a:xfrm>
          <a:prstGeom prst="rect">
            <a:avLst/>
          </a:prstGeom>
        </p:spPr>
      </p:pic>
    </p:spTree>
    <p:extLst>
      <p:ext uri="{BB962C8B-B14F-4D97-AF65-F5344CB8AC3E}">
        <p14:creationId xmlns:p14="http://schemas.microsoft.com/office/powerpoint/2010/main" val="2404774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Yellow Blu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37CBE9E-0DE6-1A90-F3C1-E6B0D6966BF0}"/>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6521" t="24174" r="6521" b="19187"/>
          <a:stretch/>
        </p:blipFill>
        <p:spPr>
          <a:xfrm>
            <a:off x="0" y="0"/>
            <a:ext cx="9144000" cy="11911965"/>
          </a:xfrm>
          <a:prstGeom prst="rect">
            <a:avLst/>
          </a:prstGeom>
        </p:spPr>
      </p:pic>
      <p:pic>
        <p:nvPicPr>
          <p:cNvPr id="6" name="Picture 5" descr="A white letter on a black background&#10;&#10;Description automatically generated">
            <a:extLst>
              <a:ext uri="{FF2B5EF4-FFF2-40B4-BE49-F238E27FC236}">
                <a16:creationId xmlns:a16="http://schemas.microsoft.com/office/drawing/2014/main" id="{8809886E-CAE6-FB83-CC26-8BD6FC07152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 y="10424159"/>
            <a:ext cx="3448710" cy="1149570"/>
          </a:xfrm>
          <a:prstGeom prst="rect">
            <a:avLst/>
          </a:prstGeom>
        </p:spPr>
      </p:pic>
    </p:spTree>
    <p:extLst>
      <p:ext uri="{BB962C8B-B14F-4D97-AF65-F5344CB8AC3E}">
        <p14:creationId xmlns:p14="http://schemas.microsoft.com/office/powerpoint/2010/main" val="3824246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ct Name Card">
    <p:spTree>
      <p:nvGrpSpPr>
        <p:cNvPr id="1" name=""/>
        <p:cNvGrpSpPr/>
        <p:nvPr/>
      </p:nvGrpSpPr>
      <p:grpSpPr>
        <a:xfrm>
          <a:off x="0" y="0"/>
          <a:ext cx="0" cy="0"/>
          <a:chOff x="0" y="0"/>
          <a:chExt cx="0" cy="0"/>
        </a:xfrm>
      </p:grpSpPr>
      <p:sp>
        <p:nvSpPr>
          <p:cNvPr id="57" name="Oval 56">
            <a:extLst>
              <a:ext uri="{FF2B5EF4-FFF2-40B4-BE49-F238E27FC236}">
                <a16:creationId xmlns:a16="http://schemas.microsoft.com/office/drawing/2014/main" id="{E809D759-4033-ECFE-8660-38C7C71E9788}"/>
              </a:ext>
            </a:extLst>
          </p:cNvPr>
          <p:cNvSpPr>
            <a:spLocks noGrp="1" noRot="1" noMove="1" noResize="1" noEditPoints="1" noAdjustHandles="1" noChangeArrowheads="1" noChangeShapeType="1"/>
          </p:cNvSpPr>
          <p:nvPr userDrawn="1"/>
        </p:nvSpPr>
        <p:spPr>
          <a:xfrm>
            <a:off x="2115516" y="590243"/>
            <a:ext cx="2743201" cy="2743200"/>
          </a:xfrm>
          <a:prstGeom prst="ellipse">
            <a:avLst/>
          </a:prstGeom>
          <a:noFill/>
          <a:ln w="101600"/>
        </p:spPr>
        <p:style>
          <a:lnRef idx="2">
            <a:schemeClr val="dk1"/>
          </a:lnRef>
          <a:fillRef idx="1">
            <a:schemeClr val="lt1"/>
          </a:fillRef>
          <a:effectRef idx="0">
            <a:schemeClr val="dk1"/>
          </a:effectRef>
          <a:fontRef idx="minor">
            <a:schemeClr val="dk1"/>
          </a:fontRef>
        </p:style>
        <p:txBody>
          <a:bodyPr lIns="0" tIns="0" bIns="0" rtlCol="0" anchor="ctr"/>
          <a:lstStyle/>
          <a:p>
            <a:pPr algn="ctr"/>
            <a:endParaRPr lang="en-US" sz="1755"/>
          </a:p>
        </p:txBody>
      </p:sp>
      <p:sp>
        <p:nvSpPr>
          <p:cNvPr id="66" name="Picture Placeholder 32">
            <a:extLst>
              <a:ext uri="{FF2B5EF4-FFF2-40B4-BE49-F238E27FC236}">
                <a16:creationId xmlns:a16="http://schemas.microsoft.com/office/drawing/2014/main" id="{6FC995B6-8820-E963-B9F1-54FA8D940020}"/>
              </a:ext>
            </a:extLst>
          </p:cNvPr>
          <p:cNvSpPr>
            <a:spLocks noGrp="1" noRot="1" noMove="1" noResize="1" noEditPoints="1" noAdjustHandles="1" noChangeArrowheads="1" noChangeShapeType="1"/>
          </p:cNvSpPr>
          <p:nvPr>
            <p:ph type="pic" sz="quarter" idx="15" hasCustomPrompt="1"/>
          </p:nvPr>
        </p:nvSpPr>
        <p:spPr>
          <a:xfrm>
            <a:off x="2115517" y="590243"/>
            <a:ext cx="2743200" cy="2743200"/>
          </a:xfrm>
          <a:prstGeom prst="ellipse">
            <a:avLst/>
          </a:prstGeom>
        </p:spPr>
        <p:txBody>
          <a:bodyPr lIns="0" tIns="0" rIns="0" bIns="0"/>
          <a:lstStyle/>
          <a:p>
            <a:r>
              <a:rPr lang="en-US"/>
              <a:t>Click to edit profile picture</a:t>
            </a:r>
          </a:p>
        </p:txBody>
      </p:sp>
      <p:sp>
        <p:nvSpPr>
          <p:cNvPr id="17" name="Text Placeholder 21">
            <a:extLst>
              <a:ext uri="{FF2B5EF4-FFF2-40B4-BE49-F238E27FC236}">
                <a16:creationId xmlns:a16="http://schemas.microsoft.com/office/drawing/2014/main" id="{1E2A588C-2836-AE2F-D22C-C2B669C1A107}"/>
              </a:ext>
            </a:extLst>
          </p:cNvPr>
          <p:cNvSpPr>
            <a:spLocks noGrp="1" noChangeAspect="1"/>
          </p:cNvSpPr>
          <p:nvPr>
            <p:ph type="body" sz="quarter" idx="11" hasCustomPrompt="1"/>
          </p:nvPr>
        </p:nvSpPr>
        <p:spPr>
          <a:xfrm>
            <a:off x="-3386" y="4160219"/>
            <a:ext cx="9144965" cy="351927"/>
          </a:xfrm>
          <a:prstGeom prst="rect">
            <a:avLst/>
          </a:prstGeom>
        </p:spPr>
        <p:txBody>
          <a:bodyPr wrap="none" lIns="2194560" tIns="0" bIns="0" anchor="ctr">
            <a:noAutofit/>
          </a:bodyPr>
          <a:lstStyle>
            <a:lvl1pPr marL="0" indent="0">
              <a:buNone/>
              <a:defRPr sz="1950" b="0" i="0">
                <a:latin typeface="Quad Graphik Regular" pitchFamily="2" charset="0"/>
                <a:cs typeface="Roboto Serif 14pt" pitchFamily="2" charset="77"/>
              </a:defRPr>
            </a:lvl1pPr>
            <a:lvl2pPr marL="297819" indent="0">
              <a:buNone/>
              <a:defRPr sz="2340" b="0" i="0">
                <a:latin typeface="Roboto Serif 14pt Medium" pitchFamily="2" charset="77"/>
                <a:cs typeface="Roboto Serif 14pt Medium" pitchFamily="2" charset="77"/>
              </a:defRPr>
            </a:lvl2pPr>
            <a:lvl3pPr marL="595637" indent="0">
              <a:buNone/>
              <a:defRPr sz="2340" b="0" i="0">
                <a:latin typeface="Roboto Serif 14pt Medium" pitchFamily="2" charset="77"/>
                <a:cs typeface="Roboto Serif 14pt Medium" pitchFamily="2" charset="77"/>
              </a:defRPr>
            </a:lvl3pPr>
            <a:lvl4pPr marL="893457" indent="0">
              <a:buNone/>
              <a:defRPr sz="2340" b="0" i="0">
                <a:latin typeface="Roboto Serif 14pt Medium" pitchFamily="2" charset="77"/>
                <a:cs typeface="Roboto Serif 14pt Medium" pitchFamily="2" charset="77"/>
              </a:defRPr>
            </a:lvl4pPr>
            <a:lvl5pPr marL="1191275" indent="0">
              <a:buNone/>
              <a:defRPr sz="2340" b="0" i="0">
                <a:latin typeface="Roboto Serif 14pt Medium" pitchFamily="2" charset="77"/>
                <a:cs typeface="Roboto Serif 14pt Medium" pitchFamily="2" charset="77"/>
              </a:defRPr>
            </a:lvl5pPr>
          </a:lstStyle>
          <a:p>
            <a:pPr marL="0" marR="0" lvl="0" indent="0" algn="l" defTabSz="595638" rtl="0" eaLnBrk="1" fontAlgn="auto" latinLnBrk="0" hangingPunct="1">
              <a:lnSpc>
                <a:spcPct val="90000"/>
              </a:lnSpc>
              <a:spcBef>
                <a:spcPts val="651"/>
              </a:spcBef>
              <a:spcAft>
                <a:spcPts val="0"/>
              </a:spcAft>
              <a:buClrTx/>
              <a:buSzTx/>
              <a:buFont typeface="Arial" panose="020B0604020202020204" pitchFamily="34" charset="0"/>
              <a:buNone/>
              <a:tabLst/>
              <a:defRPr/>
            </a:pPr>
            <a:r>
              <a:rPr lang="en-US"/>
              <a:t>Click to edit title</a:t>
            </a:r>
          </a:p>
        </p:txBody>
      </p:sp>
      <p:sp>
        <p:nvSpPr>
          <p:cNvPr id="18" name="Text Placeholder 21">
            <a:extLst>
              <a:ext uri="{FF2B5EF4-FFF2-40B4-BE49-F238E27FC236}">
                <a16:creationId xmlns:a16="http://schemas.microsoft.com/office/drawing/2014/main" id="{E3B6A8B8-02B1-EABE-DA60-11A9032A98FE}"/>
              </a:ext>
            </a:extLst>
          </p:cNvPr>
          <p:cNvSpPr>
            <a:spLocks noGrp="1" noChangeAspect="1"/>
          </p:cNvSpPr>
          <p:nvPr>
            <p:ph type="body" sz="quarter" idx="12" hasCustomPrompt="1"/>
          </p:nvPr>
        </p:nvSpPr>
        <p:spPr>
          <a:xfrm>
            <a:off x="-2421" y="4531333"/>
            <a:ext cx="9144000" cy="281863"/>
          </a:xfrm>
          <a:prstGeom prst="rect">
            <a:avLst/>
          </a:prstGeom>
        </p:spPr>
        <p:txBody>
          <a:bodyPr wrap="none" lIns="2194560" tIns="0" bIns="0" anchor="ctr">
            <a:noAutofit/>
          </a:bodyPr>
          <a:lstStyle>
            <a:lvl1pPr marL="0" indent="0">
              <a:buNone/>
              <a:defRPr sz="1950" b="0" i="0">
                <a:latin typeface="Quad Graphik Bold" pitchFamily="2" charset="0"/>
                <a:cs typeface="Roboto Serif 14pt" pitchFamily="2" charset="77"/>
              </a:defRPr>
            </a:lvl1pPr>
            <a:lvl2pPr marL="297819" indent="0">
              <a:buNone/>
              <a:defRPr sz="2340" b="0" i="0">
                <a:latin typeface="Roboto Serif 14pt Medium" pitchFamily="2" charset="77"/>
                <a:cs typeface="Roboto Serif 14pt Medium" pitchFamily="2" charset="77"/>
              </a:defRPr>
            </a:lvl2pPr>
            <a:lvl3pPr marL="595637" indent="0">
              <a:buNone/>
              <a:defRPr sz="2340" b="0" i="0">
                <a:latin typeface="Roboto Serif 14pt Medium" pitchFamily="2" charset="77"/>
                <a:cs typeface="Roboto Serif 14pt Medium" pitchFamily="2" charset="77"/>
              </a:defRPr>
            </a:lvl3pPr>
            <a:lvl4pPr marL="893457" indent="0">
              <a:buNone/>
              <a:defRPr sz="2340" b="0" i="0">
                <a:latin typeface="Roboto Serif 14pt Medium" pitchFamily="2" charset="77"/>
                <a:cs typeface="Roboto Serif 14pt Medium" pitchFamily="2" charset="77"/>
              </a:defRPr>
            </a:lvl4pPr>
            <a:lvl5pPr marL="1191275" indent="0">
              <a:buNone/>
              <a:defRPr sz="2340" b="0" i="0">
                <a:latin typeface="Roboto Serif 14pt Medium" pitchFamily="2" charset="77"/>
                <a:cs typeface="Roboto Serif 14pt Medium" pitchFamily="2" charset="77"/>
              </a:defRPr>
            </a:lvl5pPr>
          </a:lstStyle>
          <a:p>
            <a:pPr marL="0" marR="0" lvl="0" indent="0" algn="l" defTabSz="595638" rtl="0" eaLnBrk="1" fontAlgn="auto" latinLnBrk="0" hangingPunct="1">
              <a:lnSpc>
                <a:spcPct val="90000"/>
              </a:lnSpc>
              <a:spcBef>
                <a:spcPts val="651"/>
              </a:spcBef>
              <a:spcAft>
                <a:spcPts val="0"/>
              </a:spcAft>
              <a:buClrTx/>
              <a:buSzTx/>
              <a:buFont typeface="Arial" panose="020B0604020202020204" pitchFamily="34" charset="0"/>
              <a:buNone/>
              <a:tabLst/>
              <a:defRPr/>
            </a:pPr>
            <a:r>
              <a:rPr lang="en-US"/>
              <a:t>Click to edit company</a:t>
            </a:r>
          </a:p>
        </p:txBody>
      </p:sp>
      <p:sp>
        <p:nvSpPr>
          <p:cNvPr id="58" name="Content Placeholder 18">
            <a:extLst>
              <a:ext uri="{FF2B5EF4-FFF2-40B4-BE49-F238E27FC236}">
                <a16:creationId xmlns:a16="http://schemas.microsoft.com/office/drawing/2014/main" id="{364CA66F-1641-C135-9F7D-5F2C77D55ACC}"/>
              </a:ext>
            </a:extLst>
          </p:cNvPr>
          <p:cNvSpPr>
            <a:spLocks noGrp="1" noRot="1" noMove="1" noResize="1" noEditPoints="1" noAdjustHandles="1" noChangeArrowheads="1" noChangeShapeType="1"/>
          </p:cNvSpPr>
          <p:nvPr>
            <p:ph sz="quarter" idx="34" hasCustomPrompt="1"/>
          </p:nvPr>
        </p:nvSpPr>
        <p:spPr>
          <a:xfrm>
            <a:off x="0" y="3547664"/>
            <a:ext cx="9143999" cy="602287"/>
          </a:xfrm>
          <a:prstGeom prst="rect">
            <a:avLst/>
          </a:prstGeom>
        </p:spPr>
        <p:txBody>
          <a:bodyPr wrap="none" lIns="2194560" tIns="0" bIns="0" anchor="ctr" anchorCtr="0">
            <a:noAutofit/>
          </a:bodyPr>
          <a:lstStyle>
            <a:lvl1pPr marL="0" indent="0">
              <a:buNone/>
              <a:defRPr sz="4583">
                <a:latin typeface="Quad Graphik Cond Bold" pitchFamily="2" charset="0"/>
              </a:defRPr>
            </a:lvl1pPr>
          </a:lstStyle>
          <a:p>
            <a:pPr lvl="0"/>
            <a:r>
              <a:rPr lang="en-US"/>
              <a:t>Click to edit name</a:t>
            </a:r>
          </a:p>
        </p:txBody>
      </p:sp>
      <p:sp>
        <p:nvSpPr>
          <p:cNvPr id="2" name="Text Placeholder 21">
            <a:extLst>
              <a:ext uri="{FF2B5EF4-FFF2-40B4-BE49-F238E27FC236}">
                <a16:creationId xmlns:a16="http://schemas.microsoft.com/office/drawing/2014/main" id="{62F8266C-BA53-2242-4BB6-52F0921499B7}"/>
              </a:ext>
            </a:extLst>
          </p:cNvPr>
          <p:cNvSpPr>
            <a:spLocks noGrp="1" noRot="1" noChangeAspect="1" noMove="1" noResize="1" noEditPoints="1" noAdjustHandles="1" noChangeArrowheads="1" noChangeShapeType="1"/>
          </p:cNvSpPr>
          <p:nvPr>
            <p:ph type="body" sz="quarter" idx="35" hasCustomPrompt="1"/>
          </p:nvPr>
        </p:nvSpPr>
        <p:spPr>
          <a:xfrm>
            <a:off x="-2421" y="5384800"/>
            <a:ext cx="9144000" cy="4528238"/>
          </a:xfrm>
          <a:prstGeom prst="rect">
            <a:avLst/>
          </a:prstGeom>
        </p:spPr>
        <p:txBody>
          <a:bodyPr wrap="square" lIns="2194560" tIns="0" rIns="1828800" bIns="0" anchor="t" anchorCtr="0">
            <a:noAutofit/>
          </a:bodyPr>
          <a:lstStyle>
            <a:lvl1pPr marL="0" indent="0">
              <a:buNone/>
              <a:defRPr sz="1600" b="0" i="0">
                <a:latin typeface="Quad Graphik Regular" pitchFamily="2" charset="0"/>
                <a:cs typeface="Roboto Serif 14pt" pitchFamily="2" charset="77"/>
              </a:defRPr>
            </a:lvl1pPr>
            <a:lvl2pPr marL="297819" indent="0">
              <a:buNone/>
              <a:defRPr sz="2340" b="0" i="0">
                <a:latin typeface="Roboto Serif 14pt Medium" pitchFamily="2" charset="77"/>
                <a:cs typeface="Roboto Serif 14pt Medium" pitchFamily="2" charset="77"/>
              </a:defRPr>
            </a:lvl2pPr>
            <a:lvl3pPr marL="595637" indent="0">
              <a:buNone/>
              <a:defRPr sz="2340" b="0" i="0">
                <a:latin typeface="Roboto Serif 14pt Medium" pitchFamily="2" charset="77"/>
                <a:cs typeface="Roboto Serif 14pt Medium" pitchFamily="2" charset="77"/>
              </a:defRPr>
            </a:lvl3pPr>
            <a:lvl4pPr marL="893457" indent="0">
              <a:buNone/>
              <a:defRPr sz="2340" b="0" i="0">
                <a:latin typeface="Roboto Serif 14pt Medium" pitchFamily="2" charset="77"/>
                <a:cs typeface="Roboto Serif 14pt Medium" pitchFamily="2" charset="77"/>
              </a:defRPr>
            </a:lvl4pPr>
            <a:lvl5pPr marL="1191275" indent="0">
              <a:buNone/>
              <a:defRPr sz="2340" b="0" i="0">
                <a:latin typeface="Roboto Serif 14pt Medium" pitchFamily="2" charset="77"/>
                <a:cs typeface="Roboto Serif 14pt Medium" pitchFamily="2" charset="77"/>
              </a:defRPr>
            </a:lvl5pPr>
          </a:lstStyle>
          <a:p>
            <a:pPr marL="0" marR="0" lvl="0" indent="0" algn="l" defTabSz="595638" rtl="0" eaLnBrk="1" fontAlgn="auto" latinLnBrk="0" hangingPunct="1">
              <a:lnSpc>
                <a:spcPct val="90000"/>
              </a:lnSpc>
              <a:spcBef>
                <a:spcPts val="651"/>
              </a:spcBef>
              <a:spcAft>
                <a:spcPts val="0"/>
              </a:spcAft>
              <a:buClrTx/>
              <a:buSzTx/>
              <a:buFont typeface="Arial" panose="020B0604020202020204" pitchFamily="34" charset="0"/>
              <a:buNone/>
              <a:tabLst/>
              <a:defRPr/>
            </a:pPr>
            <a:r>
              <a:rPr lang="en-US"/>
              <a:t>Click to edit bio</a:t>
            </a:r>
          </a:p>
        </p:txBody>
      </p:sp>
      <p:sp>
        <p:nvSpPr>
          <p:cNvPr id="3" name="Text Placeholder 21">
            <a:extLst>
              <a:ext uri="{FF2B5EF4-FFF2-40B4-BE49-F238E27FC236}">
                <a16:creationId xmlns:a16="http://schemas.microsoft.com/office/drawing/2014/main" id="{F781064E-4D49-2055-E0B9-22442855143D}"/>
              </a:ext>
            </a:extLst>
          </p:cNvPr>
          <p:cNvSpPr>
            <a:spLocks noGrp="1" noRot="1" noChangeAspect="1" noMove="1" noResize="1" noEditPoints="1" noAdjustHandles="1" noChangeArrowheads="1" noChangeShapeType="1"/>
          </p:cNvSpPr>
          <p:nvPr>
            <p:ph type="body" sz="quarter" idx="36" hasCustomPrompt="1"/>
          </p:nvPr>
        </p:nvSpPr>
        <p:spPr>
          <a:xfrm>
            <a:off x="-2421" y="11209576"/>
            <a:ext cx="9144000" cy="677624"/>
          </a:xfrm>
          <a:prstGeom prst="rect">
            <a:avLst/>
          </a:prstGeom>
        </p:spPr>
        <p:txBody>
          <a:bodyPr wrap="none" lIns="457200" tIns="0" bIns="0" anchor="ctr">
            <a:noAutofit/>
          </a:bodyPr>
          <a:lstStyle>
            <a:lvl1pPr marL="0" indent="0">
              <a:buNone/>
              <a:defRPr sz="1400" b="0" i="0">
                <a:latin typeface="Quad Graphik Bold" pitchFamily="2" charset="0"/>
                <a:cs typeface="Roboto Serif 14pt" pitchFamily="2" charset="77"/>
              </a:defRPr>
            </a:lvl1pPr>
            <a:lvl2pPr marL="297819" indent="0">
              <a:buNone/>
              <a:defRPr sz="2340" b="0" i="0">
                <a:latin typeface="Roboto Serif 14pt Medium" pitchFamily="2" charset="77"/>
                <a:cs typeface="Roboto Serif 14pt Medium" pitchFamily="2" charset="77"/>
              </a:defRPr>
            </a:lvl2pPr>
            <a:lvl3pPr marL="595637" indent="0">
              <a:buNone/>
              <a:defRPr sz="2340" b="0" i="0">
                <a:latin typeface="Roboto Serif 14pt Medium" pitchFamily="2" charset="77"/>
                <a:cs typeface="Roboto Serif 14pt Medium" pitchFamily="2" charset="77"/>
              </a:defRPr>
            </a:lvl3pPr>
            <a:lvl4pPr marL="893457" indent="0">
              <a:buNone/>
              <a:defRPr sz="2340" b="0" i="0">
                <a:latin typeface="Roboto Serif 14pt Medium" pitchFamily="2" charset="77"/>
                <a:cs typeface="Roboto Serif 14pt Medium" pitchFamily="2" charset="77"/>
              </a:defRPr>
            </a:lvl4pPr>
            <a:lvl5pPr marL="1191275" indent="0">
              <a:buNone/>
              <a:defRPr sz="2340" b="0" i="0">
                <a:latin typeface="Roboto Serif 14pt Medium" pitchFamily="2" charset="77"/>
                <a:cs typeface="Roboto Serif 14pt Medium" pitchFamily="2" charset="77"/>
              </a:defRPr>
            </a:lvl5pPr>
          </a:lstStyle>
          <a:p>
            <a:pPr marL="0" marR="0" lvl="0" indent="0" algn="l" defTabSz="595638" rtl="0" eaLnBrk="1" fontAlgn="auto" latinLnBrk="0" hangingPunct="1">
              <a:lnSpc>
                <a:spcPct val="90000"/>
              </a:lnSpc>
              <a:spcBef>
                <a:spcPts val="651"/>
              </a:spcBef>
              <a:spcAft>
                <a:spcPts val="0"/>
              </a:spcAft>
              <a:buClrTx/>
              <a:buSzTx/>
              <a:buFont typeface="Arial" panose="020B0604020202020204" pitchFamily="34" charset="0"/>
              <a:buNone/>
              <a:tabLst/>
              <a:defRPr/>
            </a:pPr>
            <a:r>
              <a:rPr lang="en-US"/>
              <a:t>Click to edit name of event</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0EB38F46-606D-950E-7EF3-E49E4FB64D8E}"/>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val="0"/>
              </a:ext>
            </a:extLst>
          </a:blip>
          <a:stretch>
            <a:fillRect/>
          </a:stretch>
        </p:blipFill>
        <p:spPr>
          <a:xfrm>
            <a:off x="7598139" y="11294241"/>
            <a:ext cx="1093676" cy="365774"/>
          </a:xfrm>
          <a:prstGeom prst="rect">
            <a:avLst/>
          </a:prstGeom>
        </p:spPr>
      </p:pic>
    </p:spTree>
    <p:extLst>
      <p:ext uri="{BB962C8B-B14F-4D97-AF65-F5344CB8AC3E}">
        <p14:creationId xmlns:p14="http://schemas.microsoft.com/office/powerpoint/2010/main" val="38516063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1775597"/>
      </p:ext>
    </p:extLst>
  </p:cSld>
  <p:clrMap bg1="lt1" tx1="dk1" bg2="lt2" tx2="dk2" accent1="accent1" accent2="accent2" accent3="accent3" accent4="accent4" accent5="accent5" accent6="accent6" hlink="hlink" folHlink="folHlink"/>
  <p:sldLayoutIdLst>
    <p:sldLayoutId id="2147483662" r:id="rId1"/>
    <p:sldLayoutId id="2147483676" r:id="rId2"/>
    <p:sldLayoutId id="2147483678" r:id="rId3"/>
    <p:sldLayoutId id="2147483677" r:id="rId4"/>
    <p:sldLayoutId id="214748377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365CD6D8-17E1-C0AF-E4A7-90467190D506}"/>
              </a:ext>
            </a:extLst>
          </p:cNvPr>
          <p:cNvSpPr txBox="1">
            <a:spLocks/>
          </p:cNvSpPr>
          <p:nvPr/>
        </p:nvSpPr>
        <p:spPr>
          <a:xfrm>
            <a:off x="317" y="0"/>
            <a:ext cx="9143683" cy="3791292"/>
          </a:xfrm>
          <a:prstGeom prst="rect">
            <a:avLst/>
          </a:prstGeom>
        </p:spPr>
        <p:txBody>
          <a:bodyPr vert="horz" lIns="457200" tIns="457200" rIns="356616"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600">
                <a:latin typeface="Quad Graphik Cond Bold" pitchFamily="2" charset="0"/>
              </a:rPr>
              <a:t>Bios, headshots and quotes</a:t>
            </a:r>
          </a:p>
        </p:txBody>
      </p:sp>
      <p:sp>
        <p:nvSpPr>
          <p:cNvPr id="2" name="Title 1">
            <a:extLst>
              <a:ext uri="{FF2B5EF4-FFF2-40B4-BE49-F238E27FC236}">
                <a16:creationId xmlns:a16="http://schemas.microsoft.com/office/drawing/2014/main" id="{4C41A3F9-3BDE-A8D0-EA40-597EB9AE2A7C}"/>
              </a:ext>
            </a:extLst>
          </p:cNvPr>
          <p:cNvSpPr txBox="1">
            <a:spLocks/>
          </p:cNvSpPr>
          <p:nvPr/>
        </p:nvSpPr>
        <p:spPr>
          <a:xfrm>
            <a:off x="0" y="2796599"/>
            <a:ext cx="5956300" cy="994693"/>
          </a:xfrm>
          <a:prstGeom prst="rect">
            <a:avLst/>
          </a:prstGeom>
        </p:spPr>
        <p:txBody>
          <a:bodyPr vert="horz" lIns="457200" tIns="457200" rIns="44577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2000"/>
              </a:lnSpc>
            </a:pPr>
            <a:r>
              <a:rPr lang="en-US" sz="2400" i="1">
                <a:latin typeface="Quad Graphik Bold"/>
              </a:rPr>
              <a:t>The New Rules of Retail Trust in the Age of AI</a:t>
            </a:r>
          </a:p>
          <a:p>
            <a:pPr>
              <a:lnSpc>
                <a:spcPct val="112000"/>
              </a:lnSpc>
            </a:pPr>
            <a:r>
              <a:rPr lang="en-US" sz="2400">
                <a:latin typeface="Quad Graphik Bold"/>
              </a:rPr>
              <a:t>2026</a:t>
            </a:r>
            <a:br>
              <a:rPr lang="en-US" sz="2000">
                <a:latin typeface="Quad Graphik Bold" pitchFamily="2" charset="0"/>
              </a:rPr>
            </a:br>
            <a:endParaRPr lang="en-US" sz="2400">
              <a:latin typeface="Quad Graphik Bold"/>
            </a:endParaRPr>
          </a:p>
        </p:txBody>
      </p:sp>
    </p:spTree>
    <p:extLst>
      <p:ext uri="{BB962C8B-B14F-4D97-AF65-F5344CB8AC3E}">
        <p14:creationId xmlns:p14="http://schemas.microsoft.com/office/powerpoint/2010/main" val="2414299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48FA09DE-9C9C-1AAA-AE2E-3CE6AA31C41C}"/>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7610" b="14612"/>
          <a:stretch>
            <a:fillRect/>
          </a:stretch>
        </p:blipFill>
        <p:spPr>
          <a:xfrm>
            <a:off x="2121867" y="590243"/>
            <a:ext cx="2743200" cy="2743200"/>
          </a:xfrm>
        </p:spPr>
      </p:pic>
      <p:sp>
        <p:nvSpPr>
          <p:cNvPr id="3" name="Text Placeholder 2">
            <a:extLst>
              <a:ext uri="{FF2B5EF4-FFF2-40B4-BE49-F238E27FC236}">
                <a16:creationId xmlns:a16="http://schemas.microsoft.com/office/drawing/2014/main" id="{7AA3D04F-3488-28F2-A004-B672226FF338}"/>
              </a:ext>
            </a:extLst>
          </p:cNvPr>
          <p:cNvSpPr>
            <a:spLocks noGrp="1"/>
          </p:cNvSpPr>
          <p:nvPr>
            <p:ph type="body" sz="quarter" idx="11"/>
          </p:nvPr>
        </p:nvSpPr>
        <p:spPr>
          <a:xfrm>
            <a:off x="5866" y="4086942"/>
            <a:ext cx="9144965" cy="351927"/>
          </a:xfrm>
        </p:spPr>
        <p:txBody>
          <a:bodyPr/>
          <a:lstStyle/>
          <a:p>
            <a:r>
              <a:rPr lang="en-US" sz="1800"/>
              <a:t>VP, Brand Marketing, Quad</a:t>
            </a:r>
          </a:p>
        </p:txBody>
      </p:sp>
      <p:sp>
        <p:nvSpPr>
          <p:cNvPr id="5" name="Content Placeholder 4">
            <a:extLst>
              <a:ext uri="{FF2B5EF4-FFF2-40B4-BE49-F238E27FC236}">
                <a16:creationId xmlns:a16="http://schemas.microsoft.com/office/drawing/2014/main" id="{BEEE711B-73E4-D26C-35EF-366F886F1DFE}"/>
              </a:ext>
            </a:extLst>
          </p:cNvPr>
          <p:cNvSpPr>
            <a:spLocks noGrp="1"/>
          </p:cNvSpPr>
          <p:nvPr>
            <p:ph sz="quarter" idx="34"/>
          </p:nvPr>
        </p:nvSpPr>
        <p:spPr>
          <a:xfrm>
            <a:off x="6350" y="3547664"/>
            <a:ext cx="9143999" cy="602287"/>
          </a:xfrm>
        </p:spPr>
        <p:txBody>
          <a:bodyPr/>
          <a:lstStyle/>
          <a:p>
            <a:r>
              <a:rPr lang="en-US" sz="3600"/>
              <a:t>Heidi </a:t>
            </a:r>
            <a:r>
              <a:rPr lang="en-US" sz="3600" err="1"/>
              <a:t>Waldusky</a:t>
            </a:r>
            <a:endParaRPr lang="en-US" sz="3600"/>
          </a:p>
        </p:txBody>
      </p:sp>
      <p:sp>
        <p:nvSpPr>
          <p:cNvPr id="8" name="TextBox 7">
            <a:extLst>
              <a:ext uri="{FF2B5EF4-FFF2-40B4-BE49-F238E27FC236}">
                <a16:creationId xmlns:a16="http://schemas.microsoft.com/office/drawing/2014/main" id="{890EF05F-D559-9119-7A86-C05D6825B577}"/>
              </a:ext>
            </a:extLst>
          </p:cNvPr>
          <p:cNvSpPr txBox="1"/>
          <p:nvPr/>
        </p:nvSpPr>
        <p:spPr>
          <a:xfrm>
            <a:off x="683379" y="4377348"/>
            <a:ext cx="7772400" cy="6540252"/>
          </a:xfrm>
          <a:prstGeom prst="rect">
            <a:avLst/>
          </a:prstGeom>
          <a:noFill/>
        </p:spPr>
        <p:txBody>
          <a:bodyPr wrap="square" rtlCol="0">
            <a:spAutoFit/>
          </a:bodyPr>
          <a:lstStyle/>
          <a:p>
            <a:pPr>
              <a:tabLst>
                <a:tab pos="5080000" algn="l"/>
              </a:tabLst>
            </a:pPr>
            <a:r>
              <a:rPr lang="en-US">
                <a:latin typeface="Quad Graphik Cond Bold" pitchFamily="2" charset="0"/>
              </a:rPr>
              <a:t>BIO</a:t>
            </a:r>
          </a:p>
          <a:p>
            <a:pPr>
              <a:spcBef>
                <a:spcPts val="600"/>
              </a:spcBef>
              <a:tabLst>
                <a:tab pos="5080000" algn="l"/>
              </a:tabLst>
            </a:pPr>
            <a:r>
              <a:rPr lang="en-US" sz="1400">
                <a:latin typeface="Quad Graphik Regular" pitchFamily="2" charset="0"/>
              </a:rPr>
              <a:t>Heidi </a:t>
            </a:r>
            <a:r>
              <a:rPr lang="en-US" sz="1400" err="1">
                <a:latin typeface="Quad Graphik Regular" pitchFamily="2" charset="0"/>
              </a:rPr>
              <a:t>Waldusky</a:t>
            </a:r>
            <a:r>
              <a:rPr lang="en-US" sz="1400">
                <a:latin typeface="Quad Graphik Regular" pitchFamily="2" charset="0"/>
              </a:rPr>
              <a:t>, Vice President of Brand Marketing for Quad, thrives on helping companies deliver on their brand promise, win over audiences and create ownable business ideas. </a:t>
            </a:r>
          </a:p>
          <a:p>
            <a:pPr marL="17463">
              <a:spcBef>
                <a:spcPts val="600"/>
              </a:spcBef>
            </a:pPr>
            <a:r>
              <a:rPr lang="en-US" sz="1400">
                <a:latin typeface="Quad Graphik Regular" pitchFamily="2" charset="0"/>
              </a:rPr>
              <a:t>Curious and collaborative to the core, Heidi is a driving force behind the transformation of Quad’s brand. She led the team developing the architecture, position and visuals for Quad as a singular source for reimagining the marketing experience. </a:t>
            </a:r>
          </a:p>
          <a:p>
            <a:pPr marL="17463">
              <a:spcBef>
                <a:spcPts val="600"/>
              </a:spcBef>
            </a:pPr>
            <a:r>
              <a:rPr lang="en-US" sz="1400">
                <a:latin typeface="Quad Graphik Regular" pitchFamily="2" charset="0"/>
              </a:rPr>
              <a:t>Heidi began her career in agencies, working her way up from copywriter to executive creative director. Her experience has been amassed by working with brands of all shapes and sizes, from prescription pharmaceuticals to auto insurance to chocolate bars. Heidi has earned accolades for her work on Hewlett-Packard, Claritin, VESIcare and The Atlantic Monthly.</a:t>
            </a:r>
          </a:p>
          <a:p>
            <a:pPr marL="17463">
              <a:spcBef>
                <a:spcPts val="600"/>
              </a:spcBef>
            </a:pPr>
            <a:r>
              <a:rPr lang="en-US" sz="1400">
                <a:latin typeface="Quad Graphik Regular" pitchFamily="2" charset="0"/>
              </a:rPr>
              <a:t>Prior to joining Quad, Heidi was the Associate Publisher and General Manager of Marketing for Ad Age, the industry’s most trusted media brand. There she led the business transformation and extensive rebrand of the nearly 100-year-old company. </a:t>
            </a:r>
          </a:p>
          <a:p>
            <a:pPr marL="17463">
              <a:spcBef>
                <a:spcPts val="600"/>
              </a:spcBef>
            </a:pPr>
            <a:r>
              <a:rPr lang="en-US" sz="1400">
                <a:latin typeface="Quad Graphik Regular" pitchFamily="2" charset="0"/>
              </a:rPr>
              <a:t>Heidi has a bachelor’s in sociology from the University of Houston and lives in New York City. She spends her free time enjoying the arts and supporting the organizations that help make the city vibrant.</a:t>
            </a:r>
            <a:r>
              <a:rPr lang="en-US"/>
              <a:t> </a:t>
            </a:r>
          </a:p>
          <a:p>
            <a:pPr marL="17463"/>
            <a:endParaRPr lang="en-US"/>
          </a:p>
          <a:p>
            <a:pPr marL="17463"/>
            <a:r>
              <a:rPr lang="en-US">
                <a:latin typeface="Quad Graphik Cond Bold" pitchFamily="2" charset="0"/>
              </a:rPr>
              <a:t>QUOTE</a:t>
            </a:r>
            <a:endParaRPr lang="en-US"/>
          </a:p>
          <a:p>
            <a:r>
              <a:rPr lang="en-US" sz="1400">
                <a:latin typeface="Quad Graphik Regular" pitchFamily="2" charset="0"/>
              </a:rPr>
              <a:t>“Consumers are scrutinizing value more closely and questioning who, or what, is shaping their purchase decisions,” said Heidi </a:t>
            </a:r>
            <a:r>
              <a:rPr lang="en-US" sz="1400" err="1">
                <a:latin typeface="Quad Graphik Regular" pitchFamily="2" charset="0"/>
              </a:rPr>
              <a:t>Waldusky</a:t>
            </a:r>
            <a:r>
              <a:rPr lang="en-US" sz="1400">
                <a:latin typeface="Quad Graphik Regular" pitchFamily="2" charset="0"/>
              </a:rPr>
              <a:t>, Quad’s Vice President of Brand and Integrated Marketing. “AI offers real promise for efficiency and personalized service to make life easier, but any hint that AI shopping is quietly steering users toward paid influence could confirm a fear that the system isn’t on our side. The opportunity for brands is to build brand trust through their physical stores and products, while seamlessly and transparently integrating the AI technology in a way that makes those IRL spaces and experiences better for shoppers.”</a:t>
            </a:r>
          </a:p>
        </p:txBody>
      </p:sp>
      <p:sp>
        <p:nvSpPr>
          <p:cNvPr id="13" name="Text Placeholder 6">
            <a:extLst>
              <a:ext uri="{FF2B5EF4-FFF2-40B4-BE49-F238E27FC236}">
                <a16:creationId xmlns:a16="http://schemas.microsoft.com/office/drawing/2014/main" id="{47C046FF-5A10-E9EC-5C3D-D0B8179A4FB0}"/>
              </a:ext>
            </a:extLst>
          </p:cNvPr>
          <p:cNvSpPr txBox="1">
            <a:spLocks/>
          </p:cNvSpPr>
          <p:nvPr/>
        </p:nvSpPr>
        <p:spPr>
          <a:xfrm>
            <a:off x="-2421" y="11414501"/>
            <a:ext cx="9144000" cy="351927"/>
          </a:xfrm>
          <a:prstGeom prst="rect">
            <a:avLst/>
          </a:prstGeom>
        </p:spPr>
        <p:txBody>
          <a:bodyPr wrap="none" lIns="457200" t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tx1"/>
                </a:solidFill>
                <a:latin typeface="Quad Graphik Bold" pitchFamily="2" charset="0"/>
                <a:ea typeface="+mn-ea"/>
                <a:cs typeface="Roboto Serif 14pt" pitchFamily="2" charset="77"/>
              </a:defRPr>
            </a:lvl1pPr>
            <a:lvl2pPr marL="297819" indent="0" algn="l" defTabSz="914400" rtl="0" eaLnBrk="1" latinLnBrk="0" hangingPunct="1">
              <a:lnSpc>
                <a:spcPct val="90000"/>
              </a:lnSpc>
              <a:spcBef>
                <a:spcPts val="500"/>
              </a:spcBef>
              <a:buFont typeface="Arial" panose="020B0604020202020204" pitchFamily="34" charset="0"/>
              <a:buNone/>
              <a:defRPr sz="2340" b="0" i="0" kern="1200">
                <a:solidFill>
                  <a:schemeClr val="tx1"/>
                </a:solidFill>
                <a:latin typeface="Roboto Serif 14pt Medium" pitchFamily="2" charset="77"/>
                <a:ea typeface="+mn-ea"/>
                <a:cs typeface="Roboto Serif 14pt Medium" pitchFamily="2" charset="77"/>
              </a:defRPr>
            </a:lvl2pPr>
            <a:lvl3pPr marL="595637" indent="0" algn="l" defTabSz="914400" rtl="0" eaLnBrk="1" latinLnBrk="0" hangingPunct="1">
              <a:lnSpc>
                <a:spcPct val="90000"/>
              </a:lnSpc>
              <a:spcBef>
                <a:spcPts val="500"/>
              </a:spcBef>
              <a:buFont typeface="Arial" panose="020B0604020202020204" pitchFamily="34" charset="0"/>
              <a:buNone/>
              <a:defRPr sz="2340" b="0" i="0" kern="1200">
                <a:solidFill>
                  <a:schemeClr val="tx1"/>
                </a:solidFill>
                <a:latin typeface="Roboto Serif 14pt Medium" pitchFamily="2" charset="77"/>
                <a:ea typeface="+mn-ea"/>
                <a:cs typeface="Roboto Serif 14pt Medium" pitchFamily="2" charset="77"/>
              </a:defRPr>
            </a:lvl3pPr>
            <a:lvl4pPr marL="893457" indent="0" algn="l" defTabSz="914400" rtl="0" eaLnBrk="1" latinLnBrk="0" hangingPunct="1">
              <a:lnSpc>
                <a:spcPct val="90000"/>
              </a:lnSpc>
              <a:spcBef>
                <a:spcPts val="500"/>
              </a:spcBef>
              <a:buFont typeface="Arial" panose="020B0604020202020204" pitchFamily="34" charset="0"/>
              <a:buNone/>
              <a:defRPr sz="2340" b="0" i="0" kern="1200">
                <a:solidFill>
                  <a:schemeClr val="tx1"/>
                </a:solidFill>
                <a:latin typeface="Roboto Serif 14pt Medium" pitchFamily="2" charset="77"/>
                <a:ea typeface="+mn-ea"/>
                <a:cs typeface="Roboto Serif 14pt Medium" pitchFamily="2" charset="77"/>
              </a:defRPr>
            </a:lvl4pPr>
            <a:lvl5pPr marL="1191275" indent="0" algn="l" defTabSz="914400" rtl="0" eaLnBrk="1" latinLnBrk="0" hangingPunct="1">
              <a:lnSpc>
                <a:spcPct val="90000"/>
              </a:lnSpc>
              <a:spcBef>
                <a:spcPts val="500"/>
              </a:spcBef>
              <a:buFont typeface="Arial" panose="020B0604020202020204" pitchFamily="34" charset="0"/>
              <a:buNone/>
              <a:defRPr sz="2340" b="0" i="0" kern="1200">
                <a:solidFill>
                  <a:schemeClr val="tx1"/>
                </a:solidFill>
                <a:latin typeface="Roboto Serif 14pt Medium" pitchFamily="2" charset="77"/>
                <a:ea typeface="+mn-ea"/>
                <a:cs typeface="Roboto Serif 14pt Medium"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2000"/>
              </a:lnSpc>
            </a:pPr>
            <a:r>
              <a:rPr lang="en-US" i="1">
                <a:latin typeface="Quad Graphik Bold"/>
              </a:rPr>
              <a:t>The New Rules of Retail Trust in the Age of AI - 2026</a:t>
            </a:r>
          </a:p>
        </p:txBody>
      </p:sp>
    </p:spTree>
    <p:extLst>
      <p:ext uri="{BB962C8B-B14F-4D97-AF65-F5344CB8AC3E}">
        <p14:creationId xmlns:p14="http://schemas.microsoft.com/office/powerpoint/2010/main" val="3801603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C9CE45AF-1F00-CA69-6A30-B8D043337D1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a:stretch/>
        </p:blipFill>
        <p:spPr>
          <a:xfrm>
            <a:off x="2115517" y="590243"/>
            <a:ext cx="2743200" cy="2743200"/>
          </a:xfrm>
        </p:spPr>
      </p:pic>
      <p:sp>
        <p:nvSpPr>
          <p:cNvPr id="3" name="Text Placeholder 2">
            <a:extLst>
              <a:ext uri="{FF2B5EF4-FFF2-40B4-BE49-F238E27FC236}">
                <a16:creationId xmlns:a16="http://schemas.microsoft.com/office/drawing/2014/main" id="{0F64FF53-BF45-BD7F-01B8-2A51106E0F1C}"/>
              </a:ext>
            </a:extLst>
          </p:cNvPr>
          <p:cNvSpPr>
            <a:spLocks noGrp="1"/>
          </p:cNvSpPr>
          <p:nvPr>
            <p:ph type="body" sz="quarter" idx="11"/>
          </p:nvPr>
        </p:nvSpPr>
        <p:spPr>
          <a:xfrm>
            <a:off x="-3386" y="4104298"/>
            <a:ext cx="9144965" cy="351927"/>
          </a:xfrm>
        </p:spPr>
        <p:txBody>
          <a:bodyPr/>
          <a:lstStyle/>
          <a:p>
            <a:r>
              <a:rPr lang="en-US" sz="1800"/>
              <a:t>Chief Strategy Officer, The Harris Poll</a:t>
            </a:r>
          </a:p>
        </p:txBody>
      </p:sp>
      <p:sp>
        <p:nvSpPr>
          <p:cNvPr id="5" name="Content Placeholder 4">
            <a:extLst>
              <a:ext uri="{FF2B5EF4-FFF2-40B4-BE49-F238E27FC236}">
                <a16:creationId xmlns:a16="http://schemas.microsoft.com/office/drawing/2014/main" id="{DD6942C4-3285-F48D-D466-9FEC1721DF6E}"/>
              </a:ext>
            </a:extLst>
          </p:cNvPr>
          <p:cNvSpPr>
            <a:spLocks noGrp="1"/>
          </p:cNvSpPr>
          <p:nvPr>
            <p:ph sz="quarter" idx="34"/>
          </p:nvPr>
        </p:nvSpPr>
        <p:spPr/>
        <p:txBody>
          <a:bodyPr/>
          <a:lstStyle/>
          <a:p>
            <a:r>
              <a:rPr lang="en-US" sz="3600"/>
              <a:t>Libby Rodney</a:t>
            </a:r>
          </a:p>
        </p:txBody>
      </p:sp>
      <p:sp>
        <p:nvSpPr>
          <p:cNvPr id="8" name="TextBox 7">
            <a:extLst>
              <a:ext uri="{FF2B5EF4-FFF2-40B4-BE49-F238E27FC236}">
                <a16:creationId xmlns:a16="http://schemas.microsoft.com/office/drawing/2014/main" id="{A1C685E4-AC89-5263-EB81-AB87B4DDE976}"/>
              </a:ext>
            </a:extLst>
          </p:cNvPr>
          <p:cNvSpPr txBox="1"/>
          <p:nvPr/>
        </p:nvSpPr>
        <p:spPr>
          <a:xfrm>
            <a:off x="666751" y="4762500"/>
            <a:ext cx="7829550" cy="4385816"/>
          </a:xfrm>
          <a:prstGeom prst="rect">
            <a:avLst/>
          </a:prstGeom>
          <a:noFill/>
        </p:spPr>
        <p:txBody>
          <a:bodyPr wrap="square" rtlCol="0">
            <a:spAutoFit/>
          </a:bodyPr>
          <a:lstStyle/>
          <a:p>
            <a:r>
              <a:rPr lang="en-US">
                <a:latin typeface="Quad Graphik Cond Bold" pitchFamily="2" charset="0"/>
              </a:rPr>
              <a:t>BIO</a:t>
            </a:r>
            <a:endParaRPr lang="en-US">
              <a:latin typeface="Quad Graphik Regular"/>
            </a:endParaRPr>
          </a:p>
          <a:p>
            <a:pPr>
              <a:spcBef>
                <a:spcPts val="600"/>
              </a:spcBef>
            </a:pPr>
            <a:r>
              <a:rPr lang="en-US" sz="1400">
                <a:latin typeface="Quad Graphik Regular"/>
              </a:rPr>
              <a:t>Fast thinking strategic flywheel for clients, Libby's future-forward insights, trends, and strategic frameworks help clients best navigate today and anticipate the next 3-5 years. She is always working on what's next.</a:t>
            </a:r>
          </a:p>
          <a:p>
            <a:pPr>
              <a:spcBef>
                <a:spcPts val="600"/>
              </a:spcBef>
            </a:pPr>
            <a:r>
              <a:rPr lang="en-US" sz="1400">
                <a:latin typeface="Quad Graphik Regular"/>
              </a:rPr>
              <a:t>As Chief Strategy Officer, she runs the Thought Leadership Trends practice at the Harris Poll. Libby </a:t>
            </a:r>
            <a:r>
              <a:rPr lang="en-US" sz="1400" err="1">
                <a:latin typeface="Quad Graphik Regular"/>
              </a:rPr>
              <a:t>handas</a:t>
            </a:r>
            <a:r>
              <a:rPr lang="en-US" sz="1400">
                <a:latin typeface="Quad Graphik Regular"/>
              </a:rPr>
              <a:t> been fortunate to consult with top Fortune 100 brands and rising all-stars for over two decades. Her research has been on the stages of Davos, Cannes, SXSW, and CES.</a:t>
            </a:r>
          </a:p>
          <a:p>
            <a:pPr>
              <a:spcBef>
                <a:spcPts val="600"/>
              </a:spcBef>
            </a:pPr>
            <a:endParaRPr lang="en-US">
              <a:latin typeface="Quad Graphik Regular"/>
            </a:endParaRPr>
          </a:p>
          <a:p>
            <a:pPr>
              <a:spcBef>
                <a:spcPts val="600"/>
              </a:spcBef>
            </a:pPr>
            <a:r>
              <a:rPr lang="en-US">
                <a:latin typeface="Quad Graphik Cond Bold" pitchFamily="2" charset="0"/>
              </a:rPr>
              <a:t>QUOTE</a:t>
            </a:r>
            <a:endParaRPr lang="en-US">
              <a:latin typeface="Quad Graphik Regular"/>
            </a:endParaRPr>
          </a:p>
          <a:p>
            <a:pPr>
              <a:spcBef>
                <a:spcPts val="600"/>
              </a:spcBef>
            </a:pPr>
            <a:r>
              <a:rPr lang="en-US" sz="1400">
                <a:latin typeface="Quad Graphik Regular"/>
              </a:rPr>
              <a:t>“The real competitive question for physical retail isn't whether a human can out-personalize an algorithm. It’s whether a store can create an experience compelling enough to earn the visit,” said Libby Rodney, Chief Strategy Officer, The Harris Poll. “We see in our data that nearly half of Gen Z are already willing to use an AI agent to help shop for clothing, so personalization is a baseline expectation. The stores that win will be the ones worth showing up to and smart enough to let AI take it from there.”</a:t>
            </a:r>
          </a:p>
          <a:p>
            <a:endParaRPr lang="en-US"/>
          </a:p>
        </p:txBody>
      </p:sp>
      <p:sp>
        <p:nvSpPr>
          <p:cNvPr id="11" name="Text Placeholder 6">
            <a:extLst>
              <a:ext uri="{FF2B5EF4-FFF2-40B4-BE49-F238E27FC236}">
                <a16:creationId xmlns:a16="http://schemas.microsoft.com/office/drawing/2014/main" id="{2651F744-CF01-05D6-65B9-F7FC801DB429}"/>
              </a:ext>
            </a:extLst>
          </p:cNvPr>
          <p:cNvSpPr txBox="1">
            <a:spLocks/>
          </p:cNvSpPr>
          <p:nvPr/>
        </p:nvSpPr>
        <p:spPr>
          <a:xfrm>
            <a:off x="-2421" y="11414501"/>
            <a:ext cx="9144000" cy="351927"/>
          </a:xfrm>
          <a:prstGeom prst="rect">
            <a:avLst/>
          </a:prstGeom>
        </p:spPr>
        <p:txBody>
          <a:bodyPr wrap="none" lIns="457200" t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sz="1400" b="0" i="0" kern="1200">
                <a:solidFill>
                  <a:schemeClr val="tx1"/>
                </a:solidFill>
                <a:latin typeface="Quad Graphik Bold" pitchFamily="2" charset="0"/>
                <a:ea typeface="+mn-ea"/>
                <a:cs typeface="Roboto Serif 14pt" pitchFamily="2" charset="77"/>
              </a:defRPr>
            </a:lvl1pPr>
            <a:lvl2pPr marL="297819" indent="0" algn="l" defTabSz="914400" rtl="0" eaLnBrk="1" latinLnBrk="0" hangingPunct="1">
              <a:lnSpc>
                <a:spcPct val="90000"/>
              </a:lnSpc>
              <a:spcBef>
                <a:spcPts val="500"/>
              </a:spcBef>
              <a:buFont typeface="Arial" panose="020B0604020202020204" pitchFamily="34" charset="0"/>
              <a:buNone/>
              <a:defRPr sz="2340" b="0" i="0" kern="1200">
                <a:solidFill>
                  <a:schemeClr val="tx1"/>
                </a:solidFill>
                <a:latin typeface="Roboto Serif 14pt Medium" pitchFamily="2" charset="77"/>
                <a:ea typeface="+mn-ea"/>
                <a:cs typeface="Roboto Serif 14pt Medium" pitchFamily="2" charset="77"/>
              </a:defRPr>
            </a:lvl2pPr>
            <a:lvl3pPr marL="595637" indent="0" algn="l" defTabSz="914400" rtl="0" eaLnBrk="1" latinLnBrk="0" hangingPunct="1">
              <a:lnSpc>
                <a:spcPct val="90000"/>
              </a:lnSpc>
              <a:spcBef>
                <a:spcPts val="500"/>
              </a:spcBef>
              <a:buFont typeface="Arial" panose="020B0604020202020204" pitchFamily="34" charset="0"/>
              <a:buNone/>
              <a:defRPr sz="2340" b="0" i="0" kern="1200">
                <a:solidFill>
                  <a:schemeClr val="tx1"/>
                </a:solidFill>
                <a:latin typeface="Roboto Serif 14pt Medium" pitchFamily="2" charset="77"/>
                <a:ea typeface="+mn-ea"/>
                <a:cs typeface="Roboto Serif 14pt Medium" pitchFamily="2" charset="77"/>
              </a:defRPr>
            </a:lvl3pPr>
            <a:lvl4pPr marL="893457" indent="0" algn="l" defTabSz="914400" rtl="0" eaLnBrk="1" latinLnBrk="0" hangingPunct="1">
              <a:lnSpc>
                <a:spcPct val="90000"/>
              </a:lnSpc>
              <a:spcBef>
                <a:spcPts val="500"/>
              </a:spcBef>
              <a:buFont typeface="Arial" panose="020B0604020202020204" pitchFamily="34" charset="0"/>
              <a:buNone/>
              <a:defRPr sz="2340" b="0" i="0" kern="1200">
                <a:solidFill>
                  <a:schemeClr val="tx1"/>
                </a:solidFill>
                <a:latin typeface="Roboto Serif 14pt Medium" pitchFamily="2" charset="77"/>
                <a:ea typeface="+mn-ea"/>
                <a:cs typeface="Roboto Serif 14pt Medium" pitchFamily="2" charset="77"/>
              </a:defRPr>
            </a:lvl4pPr>
            <a:lvl5pPr marL="1191275" indent="0" algn="l" defTabSz="914400" rtl="0" eaLnBrk="1" latinLnBrk="0" hangingPunct="1">
              <a:lnSpc>
                <a:spcPct val="90000"/>
              </a:lnSpc>
              <a:spcBef>
                <a:spcPts val="500"/>
              </a:spcBef>
              <a:buFont typeface="Arial" panose="020B0604020202020204" pitchFamily="34" charset="0"/>
              <a:buNone/>
              <a:defRPr sz="2340" b="0" i="0" kern="1200">
                <a:solidFill>
                  <a:schemeClr val="tx1"/>
                </a:solidFill>
                <a:latin typeface="Roboto Serif 14pt Medium" pitchFamily="2" charset="77"/>
                <a:ea typeface="+mn-ea"/>
                <a:cs typeface="Roboto Serif 14pt Medium"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2000"/>
              </a:lnSpc>
            </a:pPr>
            <a:r>
              <a:rPr lang="en-US" i="1">
                <a:latin typeface="Quad Graphik Bold"/>
              </a:rPr>
              <a:t>The New Rules of Retail Trust in the Age of AI - 2026</a:t>
            </a:r>
          </a:p>
        </p:txBody>
      </p:sp>
    </p:spTree>
    <p:extLst>
      <p:ext uri="{BB962C8B-B14F-4D97-AF65-F5344CB8AC3E}">
        <p14:creationId xmlns:p14="http://schemas.microsoft.com/office/powerpoint/2010/main" val="4133938705"/>
      </p:ext>
    </p:extLst>
  </p:cSld>
  <p:clrMapOvr>
    <a:masterClrMapping/>
  </p:clrMapOvr>
</p:sld>
</file>

<file path=ppt/theme/theme1.xml><?xml version="1.0" encoding="utf-8"?>
<a:theme xmlns:a="http://schemas.openxmlformats.org/drawingml/2006/main" name="Blank">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Quad Events Dossier Template PRINT" id="{7B5A9BB7-A209-AC4E-AFFF-401FBC4DCCE0}" vid="{E0A61444-35AD-984F-BAAE-7378BA5CBF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d0728f3-d5ad-43a6-871b-9881b7a0f88c">
      <Terms xmlns="http://schemas.microsoft.com/office/infopath/2007/PartnerControls"/>
    </lcf76f155ced4ddcb4097134ff3c332f>
    <Notes xmlns="8d0728f3-d5ad-43a6-871b-9881b7a0f88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F33143C98B974980B6F032A24B6983" ma:contentTypeVersion="19" ma:contentTypeDescription="Create a new document." ma:contentTypeScope="" ma:versionID="0c74bb1c14d81b5dcfe1ef2776e6c8b2">
  <xsd:schema xmlns:xsd="http://www.w3.org/2001/XMLSchema" xmlns:xs="http://www.w3.org/2001/XMLSchema" xmlns:p="http://schemas.microsoft.com/office/2006/metadata/properties" xmlns:ns2="8d0728f3-d5ad-43a6-871b-9881b7a0f88c" xmlns:ns3="2f747463-70b4-4037-b0c5-7ada6555f198" targetNamespace="http://schemas.microsoft.com/office/2006/metadata/properties" ma:root="true" ma:fieldsID="839ffb01a36083d3cd54f77c744ec013" ns2:_="" ns3:_="">
    <xsd:import namespace="8d0728f3-d5ad-43a6-871b-9881b7a0f88c"/>
    <xsd:import namespace="2f747463-70b4-4037-b0c5-7ada6555f19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lcf76f155ced4ddcb4097134ff3c332f" minOccurs="0"/>
                <xsd:element ref="ns2:MediaLengthInSeconds" minOccurs="0"/>
                <xsd:element ref="ns2:MediaServiceObjectDetectorVersions" minOccurs="0"/>
                <xsd:element ref="ns2:MediaServiceSearchProperties" minOccurs="0"/>
                <xsd:element ref="ns2:Not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0728f3-d5ad-43a6-871b-9881b7a0f8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ea29fabb-fa92-4937-9c00-2ad8682e0339" ma:termSetId="09814cd3-568e-fe90-9814-8d621ff8fb84" ma:anchorId="fba54fb3-c3e1-fe81-a776-ca4b69148c4d" ma:open="true" ma:isKeyword="false">
      <xsd:complexType>
        <xsd:sequence>
          <xsd:element ref="pc:Terms" minOccurs="0" maxOccurs="1"/>
        </xsd:sequence>
      </xsd:complex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Notes" ma:index="24" nillable="true" ma:displayName="Notes" ma:format="Dropdown" ma:internalName="Notes">
      <xsd:simpleType>
        <xsd:restriction base="dms:Text">
          <xsd:maxLength value="255"/>
        </xsd:restriction>
      </xsd:simpleType>
    </xsd:element>
    <xsd:element name="MediaServiceLocation" ma:index="25" nillable="true" ma:displayName="Location" ma:indexed="true" ma:internalName="MediaServiceLocation"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f747463-70b4-4037-b0c5-7ada6555f19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FED62B4-9AB1-4E0E-9233-7DA0DD30CAA9}">
  <ds:schemaRefs>
    <ds:schemaRef ds:uri="2f747463-70b4-4037-b0c5-7ada6555f198"/>
    <ds:schemaRef ds:uri="8d0728f3-d5ad-43a6-871b-9881b7a0f88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5398B87A-EA5F-4289-84C9-8489B66B71EE}">
  <ds:schemaRefs>
    <ds:schemaRef ds:uri="http://schemas.microsoft.com/sharepoint/v3/contenttype/forms"/>
  </ds:schemaRefs>
</ds:datastoreItem>
</file>

<file path=customXml/itemProps3.xml><?xml version="1.0" encoding="utf-8"?>
<ds:datastoreItem xmlns:ds="http://schemas.openxmlformats.org/officeDocument/2006/customXml" ds:itemID="{F0633CD2-9CE0-40D2-BE25-F0FBFC6BBA33}">
  <ds:schemaRefs>
    <ds:schemaRef ds:uri="2f747463-70b4-4037-b0c5-7ada6555f198"/>
    <ds:schemaRef ds:uri="8d0728f3-d5ad-43a6-871b-9881b7a0f88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Blank</Template>
  <Application>Microsoft Office PowerPoint</Application>
  <PresentationFormat>Custom</PresentationFormat>
  <Slides>3</Slides>
  <Notes>1</Notes>
  <HiddenSlides>0</HiddenSlide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Blank</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Baker Cavaliere, Andrew</dc:creator>
  <cp:revision>1</cp:revision>
  <cp:lastPrinted>2024-03-28T22:18:10Z</cp:lastPrinted>
  <dcterms:created xsi:type="dcterms:W3CDTF">2024-07-19T19:27:41Z</dcterms:created>
  <dcterms:modified xsi:type="dcterms:W3CDTF">2026-04-10T18:19:09Z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0x010100E6F33143C98B974980B6F032A24B6983</vt:lpwstr>
  </property>
  <property fmtid="{D5CDD505-2E9C-101B-9397-08002B2CF9AE}" pid="3" name="MediaServiceImageTags">
    <vt:lpwstr/>
  </property>
</Properties>
</file>